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38B4-7196-4153-A0A8-5E6BA5E4314C}" type="datetimeFigureOut">
              <a:rPr lang="it-IT" smtClean="0"/>
              <a:pPr/>
              <a:t>12/02/2020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Busta_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4931" y="2129599"/>
            <a:ext cx="1336571" cy="16561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magine 11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60104" flipH="1">
            <a:off x="7571289" y="1440757"/>
            <a:ext cx="880562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Immagine 3" descr="Busta_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789040"/>
            <a:ext cx="3437547" cy="16176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magine 5" descr="Busta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9213" y="2187558"/>
            <a:ext cx="1060799" cy="1314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magine 7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947739">
            <a:off x="7070948" y="1391759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magine 8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6541">
            <a:off x="3806379" y="1462447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magine 9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27129">
            <a:off x="3540855" y="1339095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Immagine 10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50140">
            <a:off x="7737201" y="1316413"/>
            <a:ext cx="869022" cy="1198009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Figura a mano libera 13"/>
          <p:cNvSpPr/>
          <p:nvPr/>
        </p:nvSpPr>
        <p:spPr>
          <a:xfrm>
            <a:off x="4045497" y="4401108"/>
            <a:ext cx="526503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 flipH="1">
            <a:off x="5376595" y="4365104"/>
            <a:ext cx="635565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830008">
            <a:off x="3229433" y="1394100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Connettore 2 18"/>
          <p:cNvCxnSpPr/>
          <p:nvPr/>
        </p:nvCxnSpPr>
        <p:spPr>
          <a:xfrm>
            <a:off x="2684940" y="3502026"/>
            <a:ext cx="878948" cy="363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6360098" y="3298887"/>
            <a:ext cx="100738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86358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64073" y="135940"/>
            <a:ext cx="385242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</a:t>
            </a:r>
            <a:r>
              <a:rPr lang="it-IT" sz="1100" b="1" dirty="0" smtClean="0"/>
              <a:t>busta </a:t>
            </a:r>
            <a:r>
              <a:rPr lang="it-IT" sz="1100" b="1" dirty="0" smtClean="0"/>
              <a:t> 1  </a:t>
            </a:r>
            <a:r>
              <a:rPr lang="it-IT" sz="1000" dirty="0" smtClean="0"/>
              <a:t>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“DOCUMENTI PER LA PARTECIPAZIONE </a:t>
            </a:r>
            <a:r>
              <a:rPr lang="it-IT" sz="1000" b="1" dirty="0"/>
              <a:t>L’ASTA PUBBLICA DEL GIORNO </a:t>
            </a:r>
            <a:r>
              <a:rPr lang="it-IT" sz="1000" b="1" dirty="0" smtClean="0"/>
              <a:t>06/03/2020  </a:t>
            </a:r>
            <a:r>
              <a:rPr lang="it-IT" sz="1000" b="1" dirty="0"/>
              <a:t>– </a:t>
            </a:r>
            <a:r>
              <a:rPr lang="it-IT" sz="1000" b="1" dirty="0" smtClean="0"/>
              <a:t>LOTTO UNICO DI VEICOLO - ALLEGATO A*</a:t>
            </a:r>
          </a:p>
          <a:p>
            <a:endParaRPr lang="it-IT" sz="1000" dirty="0"/>
          </a:p>
          <a:p>
            <a:endParaRPr lang="it-IT" sz="1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428617" y="135940"/>
            <a:ext cx="356439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</a:t>
            </a:r>
            <a:r>
              <a:rPr lang="it-IT" sz="1100" b="1" dirty="0" smtClean="0"/>
              <a:t>busta </a:t>
            </a:r>
            <a:r>
              <a:rPr lang="it-IT" sz="1100" b="1" dirty="0"/>
              <a:t>2</a:t>
            </a:r>
            <a:r>
              <a:rPr lang="it-IT" sz="1000" dirty="0" smtClean="0"/>
              <a:t> </a:t>
            </a:r>
            <a:r>
              <a:rPr lang="it-IT" sz="1000" dirty="0" smtClean="0"/>
              <a:t>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“OFFERTA DI ACQUISTO PER L’ASTA </a:t>
            </a:r>
            <a:r>
              <a:rPr lang="it-IT" sz="1000" b="1" dirty="0"/>
              <a:t>PUBBLICA DEL GIORNO </a:t>
            </a:r>
            <a:r>
              <a:rPr lang="it-IT" sz="1000" b="1" dirty="0" smtClean="0"/>
              <a:t>06/03/</a:t>
            </a:r>
            <a:r>
              <a:rPr lang="it-IT" sz="1000" b="1" dirty="0" smtClean="0"/>
              <a:t>2020</a:t>
            </a:r>
            <a:r>
              <a:rPr lang="it-IT" sz="1000" b="1" dirty="0" smtClean="0">
                <a:solidFill>
                  <a:srgbClr val="FF0000"/>
                </a:solidFill>
              </a:rPr>
              <a:t> </a:t>
            </a:r>
            <a:r>
              <a:rPr lang="it-IT" sz="1000" b="1" dirty="0" smtClean="0"/>
              <a:t> </a:t>
            </a:r>
            <a:r>
              <a:rPr lang="it-IT" sz="1000" b="1" dirty="0"/>
              <a:t>– LOTTO </a:t>
            </a:r>
            <a:r>
              <a:rPr lang="it-IT" sz="1000" b="1" dirty="0" smtClean="0"/>
              <a:t>UNICO DI VEICOLO -  ALLEGATO B*</a:t>
            </a:r>
          </a:p>
          <a:p>
            <a:endParaRPr lang="it-IT" sz="1000" dirty="0"/>
          </a:p>
        </p:txBody>
      </p:sp>
      <p:sp>
        <p:nvSpPr>
          <p:cNvPr id="37" name="Pentagono 36"/>
          <p:cNvSpPr/>
          <p:nvPr/>
        </p:nvSpPr>
        <p:spPr>
          <a:xfrm>
            <a:off x="2519772" y="2924944"/>
            <a:ext cx="9721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Busta</a:t>
            </a:r>
          </a:p>
          <a:p>
            <a:pPr algn="ctr"/>
            <a:r>
              <a:rPr lang="it-IT" sz="1600" b="1" dirty="0" smtClean="0"/>
              <a:t>1</a:t>
            </a:r>
            <a:endParaRPr lang="it-IT" sz="16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59532" y="2109046"/>
            <a:ext cx="36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1000" dirty="0" smtClean="0"/>
              <a:t> Allegato A </a:t>
            </a:r>
            <a:r>
              <a:rPr lang="it-IT" sz="1000" dirty="0"/>
              <a:t>- Dichiarazione art. 46 D.P.R. 445/2000</a:t>
            </a:r>
            <a:r>
              <a:rPr lang="it-IT" sz="1000" baseline="30000" dirty="0"/>
              <a:t>1</a:t>
            </a:r>
            <a:endParaRPr lang="it-IT" sz="1000" dirty="0" smtClean="0"/>
          </a:p>
          <a:p>
            <a:r>
              <a:rPr lang="it-IT" sz="1000" dirty="0" smtClean="0"/>
              <a:t>- Documenti</a:t>
            </a:r>
          </a:p>
          <a:p>
            <a:r>
              <a:rPr lang="it-IT" sz="1000" dirty="0" smtClean="0"/>
              <a:t>- Assegno circolare N.T. pari al 20% dell’importo a  </a:t>
            </a:r>
          </a:p>
          <a:p>
            <a:r>
              <a:rPr lang="it-IT" sz="1000" dirty="0"/>
              <a:t> </a:t>
            </a:r>
            <a:r>
              <a:rPr lang="it-IT" sz="1000" dirty="0" smtClean="0"/>
              <a:t> base d’asta</a:t>
            </a:r>
          </a:p>
          <a:p>
            <a:r>
              <a:rPr lang="it-IT" sz="1000" dirty="0" smtClean="0"/>
              <a:t>- Visura Camerale</a:t>
            </a:r>
            <a:r>
              <a:rPr lang="it-IT" sz="1000" baseline="30000" dirty="0" smtClean="0"/>
              <a:t>2</a:t>
            </a:r>
            <a:r>
              <a:rPr lang="it-IT" sz="1000" dirty="0" smtClean="0"/>
              <a:t> </a:t>
            </a:r>
            <a:endParaRPr lang="it-IT" sz="1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685968" y="2049999"/>
            <a:ext cx="14740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Allegato B</a:t>
            </a:r>
            <a:endParaRPr lang="it-IT" sz="1000" dirty="0"/>
          </a:p>
        </p:txBody>
      </p:sp>
      <p:sp>
        <p:nvSpPr>
          <p:cNvPr id="24" name="Pentagono 23"/>
          <p:cNvSpPr/>
          <p:nvPr/>
        </p:nvSpPr>
        <p:spPr>
          <a:xfrm>
            <a:off x="2375756" y="5049180"/>
            <a:ext cx="61836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BUSTA</a:t>
            </a:r>
            <a:endParaRPr lang="it-IT" sz="1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339752" y="5553236"/>
            <a:ext cx="487025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 smtClean="0"/>
          </a:p>
          <a:p>
            <a:pPr algn="ctr"/>
            <a:r>
              <a:rPr lang="it-IT" sz="1100" b="1" dirty="0" smtClean="0"/>
              <a:t>Sulla </a:t>
            </a:r>
            <a:r>
              <a:rPr lang="it-IT" sz="1100" b="1" dirty="0" smtClean="0"/>
              <a:t>busta 3 </a:t>
            </a:r>
            <a:r>
              <a:rPr lang="it-IT" sz="1100" b="1" dirty="0" smtClean="0"/>
              <a:t>scrivere</a:t>
            </a:r>
            <a:r>
              <a:rPr lang="it-IT" sz="1000" b="1" dirty="0" smtClean="0"/>
              <a:t>:</a:t>
            </a:r>
          </a:p>
          <a:p>
            <a:pPr algn="ctr"/>
            <a:endParaRPr lang="it-IT" sz="1000" b="1" dirty="0" smtClean="0"/>
          </a:p>
          <a:p>
            <a:pPr algn="ctr"/>
            <a:r>
              <a:rPr lang="it-IT" sz="1000" b="1" dirty="0" smtClean="0"/>
              <a:t>ASTA </a:t>
            </a:r>
            <a:r>
              <a:rPr lang="it-IT" sz="1000" b="1" dirty="0"/>
              <a:t>PUBBLICA DEL GIORNO </a:t>
            </a:r>
            <a:r>
              <a:rPr lang="it-IT" sz="1000" b="1" dirty="0" smtClean="0"/>
              <a:t>06/03/2020 </a:t>
            </a:r>
            <a:r>
              <a:rPr lang="it-IT" sz="1000" b="1" dirty="0" smtClean="0">
                <a:solidFill>
                  <a:srgbClr val="FF0000"/>
                </a:solidFill>
              </a:rPr>
              <a:t> </a:t>
            </a:r>
            <a:r>
              <a:rPr lang="it-IT" sz="1000" b="1" dirty="0"/>
              <a:t>LOTTO </a:t>
            </a:r>
            <a:r>
              <a:rPr lang="it-IT" sz="1000" b="1" dirty="0" smtClean="0"/>
              <a:t>UNICO DI VEICOLO* 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6696236" y="4049777"/>
            <a:ext cx="2304256" cy="132343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NOTE</a:t>
            </a:r>
          </a:p>
          <a:p>
            <a:r>
              <a:rPr lang="it-IT" dirty="0" smtClean="0"/>
              <a:t>1</a:t>
            </a:r>
            <a:r>
              <a:rPr lang="it-IT" dirty="0"/>
              <a:t>) Dichiarazione  attestante  che il soggetto medesimo non è interdetto, inabilitato o che,  a suo carico, non sono in corso procedimenti penali.</a:t>
            </a:r>
          </a:p>
          <a:p>
            <a:endParaRPr lang="it-IT" dirty="0"/>
          </a:p>
          <a:p>
            <a:r>
              <a:rPr lang="it-IT" dirty="0"/>
              <a:t>2) Se per conto di ditte individuali, società di fatto o persone giuridiche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251520" y="4293096"/>
            <a:ext cx="1908212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</a:t>
            </a:r>
            <a:r>
              <a:rPr lang="it-IT" sz="1000" b="1" u="sng" dirty="0" smtClean="0"/>
              <a:t>Per le buste</a:t>
            </a:r>
            <a:r>
              <a:rPr lang="it-IT" sz="1000" dirty="0" smtClean="0"/>
              <a:t>: ricorda di sigillare ciascuna e firmare tutti i lembi.</a:t>
            </a:r>
          </a:p>
          <a:p>
            <a:endParaRPr lang="it-IT" sz="1000" dirty="0" smtClean="0"/>
          </a:p>
          <a:p>
            <a:r>
              <a:rPr lang="it-IT" sz="1000" b="1" u="sng" dirty="0" smtClean="0"/>
              <a:t>- Per gli allegati: </a:t>
            </a:r>
            <a:r>
              <a:rPr lang="it-IT" sz="1000" dirty="0" smtClean="0"/>
              <a:t>non omettere in nessun caso data e firma, pena l’annullamento  dell’offerta.</a:t>
            </a:r>
            <a:endParaRPr lang="it-IT" sz="1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714158" y="44624"/>
            <a:ext cx="1901958" cy="25202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Allegato C</a:t>
            </a:r>
          </a:p>
        </p:txBody>
      </p:sp>
      <p:sp>
        <p:nvSpPr>
          <p:cNvPr id="31" name="Pentagono 30"/>
          <p:cNvSpPr/>
          <p:nvPr/>
        </p:nvSpPr>
        <p:spPr>
          <a:xfrm>
            <a:off x="6208807" y="2957692"/>
            <a:ext cx="9721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Busta</a:t>
            </a:r>
          </a:p>
          <a:p>
            <a:pPr algn="ctr"/>
            <a:r>
              <a:rPr lang="it-IT" sz="1600" b="1" dirty="0" smtClean="0"/>
              <a:t>2</a:t>
            </a:r>
            <a:endParaRPr 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180</Words>
  <Application>Microsoft Office PowerPoint</Application>
  <PresentationFormat>Presentazione su schermo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Sogei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TORSELLINI MAURO</dc:creator>
  <cp:lastModifiedBy>TOSCANO NUNZIO-ATTILIO</cp:lastModifiedBy>
  <cp:revision>67</cp:revision>
  <cp:lastPrinted>2016-01-29T13:50:59Z</cp:lastPrinted>
  <dcterms:created xsi:type="dcterms:W3CDTF">2010-09-28T06:11:14Z</dcterms:created>
  <dcterms:modified xsi:type="dcterms:W3CDTF">2020-02-12T16:09:06Z</dcterms:modified>
</cp:coreProperties>
</file>