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5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43" autoAdjust="0"/>
  </p:normalViewPr>
  <p:slideViewPr>
    <p:cSldViewPr>
      <p:cViewPr varScale="1">
        <p:scale>
          <a:sx n="109" d="100"/>
          <a:sy n="109" d="100"/>
        </p:scale>
        <p:origin x="17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F313-6D09-4003-9CA3-D05E9E0F4334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EBE9-89E9-4AF8-B96E-DE3EFE2A3A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1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</p:spTree>
    <p:extLst>
      <p:ext uri="{BB962C8B-B14F-4D97-AF65-F5344CB8AC3E}">
        <p14:creationId xmlns:p14="http://schemas.microsoft.com/office/powerpoint/2010/main" val="286487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241482" y="5728435"/>
            <a:ext cx="51257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1400"/>
            </a:lvl1pPr>
          </a:lstStyle>
          <a:p>
            <a:r>
              <a:rPr lang="it-IT" dirty="0" smtClean="0"/>
              <a:t>Attivazione </a:t>
            </a:r>
            <a:r>
              <a:rPr lang="it-IT" dirty="0"/>
              <a:t>di Investimenti pubblici;</a:t>
            </a:r>
          </a:p>
          <a:p>
            <a:r>
              <a:rPr lang="it-IT" dirty="0"/>
              <a:t>Migliore e più efficiente allocazione delle P.A.;</a:t>
            </a:r>
          </a:p>
          <a:p>
            <a:r>
              <a:rPr lang="it-IT" dirty="0" smtClean="0"/>
              <a:t>Creazione di un centro di eccellenza della pubblica Amministrazione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357967" y="222187"/>
            <a:ext cx="7134102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EMILIA ROMAGNA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274793" y="755853"/>
            <a:ext cx="7393977" cy="638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b="1" spc="-138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ACCORDO </a:t>
            </a:r>
            <a:r>
              <a:rPr lang="it-IT" b="1" spc="-138" dirty="0">
                <a:solidFill>
                  <a:schemeClr val="bg1">
                    <a:lumMod val="65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DI PROGRAMMA DEL 21/10/2020 PER LA REALIZZAZIONE DEL NUOVO DISTACCAMENTO PORTUALE E NUOVO POLO FORMATIVO NAUTICO DEI VIGILI DEL FUOCO</a:t>
            </a:r>
            <a:endParaRPr lang="it-IT" b="1" dirty="0">
              <a:solidFill>
                <a:schemeClr val="bg1">
                  <a:lumMod val="65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770" y="330066"/>
            <a:ext cx="1475230" cy="149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533" y="711513"/>
            <a:ext cx="12493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2" y="6429201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268756" y="2463854"/>
            <a:ext cx="6566464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Soggetti istituzionali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68756" y="2833182"/>
            <a:ext cx="72735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it-IT" sz="1400" dirty="0" smtClean="0"/>
              <a:t>Autorità </a:t>
            </a:r>
            <a:r>
              <a:rPr lang="it-IT" sz="1400" dirty="0"/>
              <a:t>di sistema portuale del Mare Adriatico centro -settentrionale; </a:t>
            </a:r>
          </a:p>
          <a:p>
            <a:pPr marL="342900" indent="-342900">
              <a:buFont typeface="+mj-lt"/>
              <a:buAutoNum type="arabicParenR"/>
            </a:pPr>
            <a:r>
              <a:rPr lang="it-IT" sz="1400" dirty="0" smtClean="0"/>
              <a:t>Dipartimento </a:t>
            </a:r>
            <a:r>
              <a:rPr lang="it-IT" sz="1400" dirty="0"/>
              <a:t>dei Vigili del Fuoco, del Soccorso Pubblico e della Difesa Civile;</a:t>
            </a:r>
          </a:p>
          <a:p>
            <a:pPr marL="342900" indent="-342900">
              <a:buFont typeface="+mj-lt"/>
              <a:buAutoNum type="arabicParenR"/>
            </a:pPr>
            <a:r>
              <a:rPr lang="it-IT" sz="1400" dirty="0" smtClean="0"/>
              <a:t>Prefettura </a:t>
            </a:r>
            <a:r>
              <a:rPr lang="it-IT" sz="1400" dirty="0"/>
              <a:t>di Ravenna;</a:t>
            </a:r>
          </a:p>
          <a:p>
            <a:pPr marL="342900" indent="-342900">
              <a:buFont typeface="+mj-lt"/>
              <a:buAutoNum type="arabicParenR"/>
            </a:pPr>
            <a:r>
              <a:rPr lang="it-IT" sz="1400" dirty="0" smtClean="0"/>
              <a:t>Agenzia </a:t>
            </a:r>
            <a:r>
              <a:rPr lang="it-IT" sz="1400" dirty="0"/>
              <a:t>del demanio - Direzione Regionale Emilia Romagna; </a:t>
            </a:r>
          </a:p>
          <a:p>
            <a:pPr marL="342900" indent="-342900">
              <a:buFont typeface="+mj-lt"/>
              <a:buAutoNum type="arabicParenR"/>
            </a:pPr>
            <a:r>
              <a:rPr lang="it-IT" sz="1400" dirty="0" smtClean="0"/>
              <a:t>Comune </a:t>
            </a:r>
            <a:r>
              <a:rPr lang="it-IT" sz="1400" dirty="0"/>
              <a:t>di Ravenna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91612" y="5324366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Obiettivi strategici che si intendono perseguire: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70409" y="1457721"/>
            <a:ext cx="7398361" cy="9157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La realizzazione del nuovo distaccamento avverrà previo recupero, restauro e valorizzazione dell’immobile,  denominato « Fabbrica Vecchia e Marchesato», di proprietà dell’Autorità di Sistema Portuale del Mare Adriatico Centro-Settentrionale </a:t>
            </a:r>
            <a:endParaRPr lang="it-IT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93366" y="4072129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Descrizione iniziativa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41482" y="4464696"/>
            <a:ext cx="8019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L'Autorità </a:t>
            </a:r>
            <a:r>
              <a:rPr lang="it-IT" sz="1600" dirty="0"/>
              <a:t>Portuale di Ravenna sta procedendo alla ristrutturazione di un immobile di sua proprietà per destinarlo, </a:t>
            </a:r>
            <a:r>
              <a:rPr lang="it-IT" sz="1600" b="1" dirty="0"/>
              <a:t>per un periodo di 99 anni</a:t>
            </a:r>
            <a:r>
              <a:rPr lang="it-IT" sz="1600" dirty="0"/>
              <a:t>, a sede del Distaccamento Nautico Portuale nonché a Polo Didattico e Formativo dei Vigili del Fuoco </a:t>
            </a:r>
          </a:p>
        </p:txBody>
      </p:sp>
    </p:spTree>
    <p:extLst>
      <p:ext uri="{BB962C8B-B14F-4D97-AF65-F5344CB8AC3E}">
        <p14:creationId xmlns:p14="http://schemas.microsoft.com/office/powerpoint/2010/main" val="2716108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276907" y="188913"/>
            <a:ext cx="7102252" cy="350236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EMILIA ROMAGNA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7844"/>
            <a:ext cx="1475230" cy="149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430" y="476672"/>
            <a:ext cx="12493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7" y="634174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3" y="6500813"/>
            <a:ext cx="24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276907" y="1645064"/>
            <a:ext cx="8327541" cy="11312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Cronoprogramma dell’iniziativa: </a:t>
            </a:r>
          </a:p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ristrutturazione ed assegnazione complesso immobiliare denominato «Fabbrica Vecchia e Marchesato» ai Vigili del Fuoco: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527" y="3077019"/>
            <a:ext cx="8505635" cy="205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26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206</Words>
  <Application>Microsoft Office PowerPoint</Application>
  <PresentationFormat>Presentazione su schermo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Dotum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CARDU MARIO</dc:creator>
  <cp:lastModifiedBy>PISCOLLA DANIELA</cp:lastModifiedBy>
  <cp:revision>86</cp:revision>
  <cp:lastPrinted>2018-10-24T13:20:37Z</cp:lastPrinted>
  <dcterms:created xsi:type="dcterms:W3CDTF">2018-05-11T09:33:25Z</dcterms:created>
  <dcterms:modified xsi:type="dcterms:W3CDTF">2021-12-15T17:35:57Z</dcterms:modified>
</cp:coreProperties>
</file>