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188075" cy="93202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681499" cy="466011"/>
          </a:xfrm>
          <a:prstGeom prst="rect">
            <a:avLst/>
          </a:prstGeom>
        </p:spPr>
        <p:txBody>
          <a:bodyPr vert="horz" lIns="84774" tIns="42388" rIns="84774" bIns="42388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505146" y="1"/>
            <a:ext cx="2681499" cy="466011"/>
          </a:xfrm>
          <a:prstGeom prst="rect">
            <a:avLst/>
          </a:prstGeom>
        </p:spPr>
        <p:txBody>
          <a:bodyPr vert="horz" lIns="84774" tIns="42388" rIns="84774" bIns="42388" rtlCol="0"/>
          <a:lstStyle>
            <a:lvl1pPr algn="r">
              <a:defRPr sz="11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698500"/>
            <a:ext cx="4660900" cy="3495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74" tIns="42388" rIns="84774" bIns="4238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18808" y="4427101"/>
            <a:ext cx="4950460" cy="4194096"/>
          </a:xfrm>
          <a:prstGeom prst="rect">
            <a:avLst/>
          </a:prstGeom>
        </p:spPr>
        <p:txBody>
          <a:bodyPr vert="horz" lIns="84774" tIns="42388" rIns="84774" bIns="4238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8852584"/>
            <a:ext cx="2681499" cy="466011"/>
          </a:xfrm>
          <a:prstGeom prst="rect">
            <a:avLst/>
          </a:prstGeom>
        </p:spPr>
        <p:txBody>
          <a:bodyPr vert="horz" lIns="84774" tIns="42388" rIns="84774" bIns="42388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505146" y="8852584"/>
            <a:ext cx="2681499" cy="466011"/>
          </a:xfrm>
          <a:prstGeom prst="rect">
            <a:avLst/>
          </a:prstGeom>
        </p:spPr>
        <p:txBody>
          <a:bodyPr vert="horz" lIns="84774" tIns="42388" rIns="84774" bIns="42388" rtlCol="0" anchor="b"/>
          <a:lstStyle>
            <a:lvl1pPr algn="r">
              <a:defRPr sz="11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6763" y="698500"/>
            <a:ext cx="4657725" cy="3494088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1pPr>
            <a:lvl2pPr marL="635822" indent="-244547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2pPr>
            <a:lvl3pPr marL="978187" indent="-195638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3pPr>
            <a:lvl4pPr marL="1369461" indent="-195638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4pPr>
            <a:lvl5pPr marL="1760736" indent="-195638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5pPr>
            <a:lvl6pPr marL="2152011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6pPr>
            <a:lvl7pPr marL="2543285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7pPr>
            <a:lvl8pPr marL="2934559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8pPr>
            <a:lvl9pPr marL="3325834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9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9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6763" y="698500"/>
            <a:ext cx="4657725" cy="3494088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1pPr>
            <a:lvl2pPr marL="635822" indent="-244547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2pPr>
            <a:lvl3pPr marL="978187" indent="-195638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3pPr>
            <a:lvl4pPr marL="1369461" indent="-195638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4pPr>
            <a:lvl5pPr marL="1760736" indent="-195638" defTabSz="808363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Calibri" pitchFamily="34" charset="0"/>
              </a:defRPr>
            </a:lvl5pPr>
            <a:lvl6pPr marL="2152011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6pPr>
            <a:lvl7pPr marL="2543285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7pPr>
            <a:lvl8pPr marL="2934559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8pPr>
            <a:lvl9pPr marL="3325834" indent="-195638" defTabSz="8083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9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9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306724" y="5475094"/>
            <a:ext cx="75000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Razionalizzazione e valorizzazione di immobili militari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Realizzazione di un punto di riferimento territoriale per iniziative di carattere sportivo, didattico, </a:t>
            </a:r>
          </a:p>
          <a:p>
            <a:r>
              <a:rPr lang="it-IT" dirty="0"/>
              <a:t> </a:t>
            </a:r>
            <a:r>
              <a:rPr lang="it-IT" dirty="0" smtClean="0"/>
              <a:t>      ricreativo, assistenziale e sociale rivolto sia al personale della Difesa sia alla collettività cittadina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Riqualificazione del tessuto urbano </a:t>
            </a:r>
            <a:r>
              <a:rPr lang="it-IT" dirty="0" smtClean="0"/>
              <a:t>comunale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612237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SICILIA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8" y="745566"/>
            <a:ext cx="6713155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Protocollo di Intesa «Città Esercito – Ten. Onorato» - Palermo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407" y="402525"/>
            <a:ext cx="1475230" cy="149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7" y="2145108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1612" y="2606514"/>
            <a:ext cx="2060116" cy="943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Agenzia del Demanio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Ministero della Difesa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Comune di Palermo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32252" y="5029659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32252" y="1300902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Immobile demaniale coinvolto: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94893" y="1770137"/>
            <a:ext cx="826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Area demaniale in uso all’Amministrazione militare (Campo Tenente Onorato) a Palermo in </a:t>
            </a:r>
            <a:r>
              <a:rPr lang="it-IT" sz="1400" dirty="0" err="1" smtClean="0"/>
              <a:t>loc</a:t>
            </a:r>
            <a:r>
              <a:rPr lang="it-IT" sz="1400" dirty="0" smtClean="0"/>
              <a:t>. Boccadifalco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41983" y="3611415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6724" y="4128226"/>
            <a:ext cx="7353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L’iniziativa progettuale denominata “</a:t>
            </a:r>
            <a:r>
              <a:rPr lang="it-IT" sz="1400" dirty="0"/>
              <a:t>Città Esercito – </a:t>
            </a:r>
            <a:r>
              <a:rPr lang="it-IT" sz="1400" dirty="0" smtClean="0"/>
              <a:t>Ten. Onorato” </a:t>
            </a:r>
            <a:r>
              <a:rPr lang="it-IT" sz="1400" dirty="0"/>
              <a:t>prevede la realizzazione di un </a:t>
            </a:r>
            <a:r>
              <a:rPr lang="it-IT" sz="1400" dirty="0" smtClean="0"/>
              <a:t>centro sportivo da realizzare su </a:t>
            </a:r>
            <a:r>
              <a:rPr lang="it-IT" sz="1400" dirty="0"/>
              <a:t>un’area di proprietà dello </a:t>
            </a:r>
            <a:r>
              <a:rPr lang="it-IT" sz="1400" dirty="0" smtClean="0"/>
              <a:t>Stato, assegnata in uso governativo al Ministero della Difesa – Esercito, facente </a:t>
            </a:r>
            <a:r>
              <a:rPr lang="it-IT" sz="1400" dirty="0"/>
              <a:t>parte del comprensorio “Boccadifalco” di </a:t>
            </a:r>
            <a:r>
              <a:rPr lang="it-IT" sz="1400" dirty="0" smtClean="0"/>
              <a:t>Palermo.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377098" y="2599834"/>
            <a:ext cx="3694025" cy="943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Università degli Studi di Palermo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Comitato Olimpico Nazionale Italiano - CONI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1400" dirty="0" smtClean="0"/>
              <a:t>Comitato Italiano </a:t>
            </a:r>
            <a:r>
              <a:rPr lang="it-IT" sz="1400" dirty="0" err="1" smtClean="0"/>
              <a:t>Paralimpico</a:t>
            </a:r>
            <a:r>
              <a:rPr lang="it-IT" sz="1400" dirty="0" smtClean="0"/>
              <a:t> - CIP</a:t>
            </a:r>
          </a:p>
        </p:txBody>
      </p: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78787"/>
            <a:ext cx="612237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</a:t>
            </a:r>
            <a:r>
              <a:rPr lang="it-IT" altLang="it-IT" sz="1600" b="1" dirty="0" smtClean="0">
                <a:solidFill>
                  <a:schemeClr val="bg1"/>
                </a:solidFill>
              </a:rPr>
              <a:t>REGIONALE SICILIA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844"/>
            <a:ext cx="1475230" cy="149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76907" y="660565"/>
            <a:ext cx="7197969" cy="51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560" y="1687998"/>
            <a:ext cx="7587357" cy="308705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556" y="5085184"/>
            <a:ext cx="8443997" cy="101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182</Words>
  <Application>Microsoft Office PowerPoint</Application>
  <PresentationFormat>Presentazione su schermo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Dotum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SORESI ANTONELLA</cp:lastModifiedBy>
  <cp:revision>85</cp:revision>
  <cp:lastPrinted>2021-12-15T10:09:08Z</cp:lastPrinted>
  <dcterms:created xsi:type="dcterms:W3CDTF">2018-05-11T09:33:25Z</dcterms:created>
  <dcterms:modified xsi:type="dcterms:W3CDTF">2021-12-15T13:26:21Z</dcterms:modified>
</cp:coreProperties>
</file>