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6854F-150B-4301-8501-675A60B30623}" type="datetimeFigureOut">
              <a:rPr lang="it-IT" smtClean="0"/>
              <a:t>01/08/2017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424FD-F008-42DC-9F3C-4B6EC787BB2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6854F-150B-4301-8501-675A60B30623}" type="datetimeFigureOut">
              <a:rPr lang="it-IT" smtClean="0"/>
              <a:t>01/08/2017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424FD-F008-42DC-9F3C-4B6EC787BB2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6854F-150B-4301-8501-675A60B30623}" type="datetimeFigureOut">
              <a:rPr lang="it-IT" smtClean="0"/>
              <a:t>01/08/2017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424FD-F008-42DC-9F3C-4B6EC787BB2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6854F-150B-4301-8501-675A60B30623}" type="datetimeFigureOut">
              <a:rPr lang="it-IT" smtClean="0"/>
              <a:t>01/08/2017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424FD-F008-42DC-9F3C-4B6EC787BB2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6854F-150B-4301-8501-675A60B30623}" type="datetimeFigureOut">
              <a:rPr lang="it-IT" smtClean="0"/>
              <a:t>01/08/2017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424FD-F008-42DC-9F3C-4B6EC787BB2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6854F-150B-4301-8501-675A60B30623}" type="datetimeFigureOut">
              <a:rPr lang="it-IT" smtClean="0"/>
              <a:t>01/08/2017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424FD-F008-42DC-9F3C-4B6EC787BB2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6854F-150B-4301-8501-675A60B30623}" type="datetimeFigureOut">
              <a:rPr lang="it-IT" smtClean="0"/>
              <a:t>01/08/2017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424FD-F008-42DC-9F3C-4B6EC787BB2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6854F-150B-4301-8501-675A60B30623}" type="datetimeFigureOut">
              <a:rPr lang="it-IT" smtClean="0"/>
              <a:t>01/08/2017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424FD-F008-42DC-9F3C-4B6EC787BB2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6854F-150B-4301-8501-675A60B30623}" type="datetimeFigureOut">
              <a:rPr lang="it-IT" smtClean="0"/>
              <a:t>01/08/2017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424FD-F008-42DC-9F3C-4B6EC787BB2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6854F-150B-4301-8501-675A60B30623}" type="datetimeFigureOut">
              <a:rPr lang="it-IT" smtClean="0"/>
              <a:t>01/08/2017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424FD-F008-42DC-9F3C-4B6EC787BB2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6854F-150B-4301-8501-675A60B30623}" type="datetimeFigureOut">
              <a:rPr lang="it-IT" smtClean="0"/>
              <a:t>01/08/2017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424FD-F008-42DC-9F3C-4B6EC787BB2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6854F-150B-4301-8501-675A60B30623}" type="datetimeFigureOut">
              <a:rPr lang="it-IT" smtClean="0"/>
              <a:t>01/08/2017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424FD-F008-42DC-9F3C-4B6EC787BB28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3"/>
          <p:cNvSpPr txBox="1">
            <a:spLocks noGrp="1"/>
          </p:cNvSpPr>
          <p:nvPr>
            <p:ph type="title" idx="4294967295"/>
          </p:nvPr>
        </p:nvSpPr>
        <p:spPr>
          <a:xfrm>
            <a:off x="439195" y="277200"/>
            <a:ext cx="8472492" cy="50005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 algn="l" rtl="0"/>
            <a:r>
              <a:rPr lang="it-IT" sz="2000" b="1" kern="1200">
                <a:solidFill>
                  <a:srgbClr val="C00000"/>
                </a:solidFill>
                <a:latin typeface="Arial" pitchFamily="34"/>
                <a:cs typeface="Arial" pitchFamily="34"/>
              </a:rPr>
              <a:t>DIREZIONE REGIONALE ABRUZZO E MOLISE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102995" y="1251612"/>
            <a:ext cx="7029449" cy="3857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Presentazione su schermo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DIREZIONE REGIONALE ABRUZZO E MOLISE</vt:lpstr>
    </vt:vector>
  </TitlesOfParts>
  <Company>Ministero dell'Economia e della Finanze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DIREZIONE REGIONALE ABRUZZO E MOLISE</dc:title>
  <dc:creator>Sernicola Cecilia</dc:creator>
  <cp:lastModifiedBy>Sernicola Cecilia</cp:lastModifiedBy>
  <cp:revision>1</cp:revision>
  <dcterms:created xsi:type="dcterms:W3CDTF">2017-08-01T08:12:33Z</dcterms:created>
  <dcterms:modified xsi:type="dcterms:W3CDTF">2017-08-01T08:12:51Z</dcterms:modified>
</cp:coreProperties>
</file>