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E6E-28F1-4776-8275-603E1E0F2BAE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E2FE-732F-44F6-9AD6-0FA0B079EA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E6E-28F1-4776-8275-603E1E0F2BAE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E2FE-732F-44F6-9AD6-0FA0B079EA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E6E-28F1-4776-8275-603E1E0F2BAE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E2FE-732F-44F6-9AD6-0FA0B079EA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E6E-28F1-4776-8275-603E1E0F2BAE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E2FE-732F-44F6-9AD6-0FA0B079EA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E6E-28F1-4776-8275-603E1E0F2BAE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E2FE-732F-44F6-9AD6-0FA0B079EA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E6E-28F1-4776-8275-603E1E0F2BAE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E2FE-732F-44F6-9AD6-0FA0B079EA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E6E-28F1-4776-8275-603E1E0F2BAE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E2FE-732F-44F6-9AD6-0FA0B079EA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E6E-28F1-4776-8275-603E1E0F2BAE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E2FE-732F-44F6-9AD6-0FA0B079EA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E6E-28F1-4776-8275-603E1E0F2BAE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E2FE-732F-44F6-9AD6-0FA0B079EA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E6E-28F1-4776-8275-603E1E0F2BAE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E2FE-732F-44F6-9AD6-0FA0B079EA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E6E-28F1-4776-8275-603E1E0F2BAE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5E2FE-732F-44F6-9AD6-0FA0B079EA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2E6E-28F1-4776-8275-603E1E0F2BAE}" type="datetimeFigureOut">
              <a:rPr lang="it-IT" smtClean="0"/>
              <a:t>01/08/2017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5E2FE-732F-44F6-9AD6-0FA0B079EAD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3"/>
          <p:cNvSpPr txBox="1">
            <a:spLocks noGrp="1"/>
          </p:cNvSpPr>
          <p:nvPr>
            <p:ph type="title" idx="4294967295"/>
          </p:nvPr>
        </p:nvSpPr>
        <p:spPr>
          <a:xfrm>
            <a:off x="439195" y="277200"/>
            <a:ext cx="8472492" cy="50005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 algn="l" rtl="0"/>
            <a:r>
              <a:rPr lang="it-IT" sz="2000" b="1" kern="1200">
                <a:solidFill>
                  <a:srgbClr val="C00000"/>
                </a:solidFill>
                <a:latin typeface="Arial" pitchFamily="34"/>
                <a:cs typeface="Arial" pitchFamily="34"/>
              </a:rPr>
              <a:t>DIREZIONE RISORSE UMANE E ORGANIZZAZIONE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62046" y="1253852"/>
            <a:ext cx="6819896" cy="3543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DIREZIONE RISORSE UMANE E ORGANIZZAZIONE</vt:lpstr>
    </vt:vector>
  </TitlesOfParts>
  <Company>Ministero dell'Economia e della Finanze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DIREZIONE RISORSE UMANE E ORGANIZZAZIONE</dc:title>
  <dc:creator>Sernicola Cecilia</dc:creator>
  <cp:lastModifiedBy>Sernicola Cecilia</cp:lastModifiedBy>
  <cp:revision>1</cp:revision>
  <dcterms:created xsi:type="dcterms:W3CDTF">2017-08-01T08:20:22Z</dcterms:created>
  <dcterms:modified xsi:type="dcterms:W3CDTF">2017-08-01T08:20:43Z</dcterms:modified>
</cp:coreProperties>
</file>