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3" name="Segnaposto data 2"/>
          <p:cNvSpPr txBox="1">
            <a:spLocks noGrp="1"/>
          </p:cNvSpPr>
          <p:nvPr>
            <p:ph type="dt" idx="1"/>
          </p:nvPr>
        </p:nvSpPr>
        <p:spPr>
          <a:xfrm>
            <a:off x="3856253" y="0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A318B6A-C9B6-4735-B000-2CC32BC32697}" type="datetime1">
              <a:rPr lang="it-IT"/>
              <a:pPr lvl="0"/>
              <a:t>06/07/2017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45" y="746122"/>
            <a:ext cx="4968877" cy="372585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Segnaposto note 4"/>
          <p:cNvSpPr txBox="1">
            <a:spLocks noGrp="1"/>
          </p:cNvSpPr>
          <p:nvPr>
            <p:ph type="body" sz="quarter" idx="3"/>
          </p:nvPr>
        </p:nvSpPr>
        <p:spPr>
          <a:xfrm>
            <a:off x="681356" y="4721979"/>
            <a:ext cx="5446074" cy="44727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9442368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3856253" y="9442368"/>
            <a:ext cx="2950951" cy="4969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58" tIns="45729" rIns="91458" bIns="45729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6188D08-CBC3-46E9-A3B1-26A6F4FA1AFD}" type="slidenum"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it-IT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3"/>
          <p:cNvSpPr txBox="1">
            <a:spLocks noGrp="1"/>
          </p:cNvSpPr>
          <p:nvPr>
            <p:ph type="title"/>
          </p:nvPr>
        </p:nvSpPr>
        <p:spPr>
          <a:xfrm>
            <a:off x="439195" y="277200"/>
            <a:ext cx="8472492" cy="5000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 algn="l" rtl="0"/>
            <a:r>
              <a:rPr lang="it-IT" sz="2000" b="1">
                <a:solidFill>
                  <a:srgbClr val="C00000"/>
                </a:solidFill>
                <a:latin typeface="Arial" pitchFamily="34"/>
                <a:cs typeface="Arial" pitchFamily="34"/>
              </a:rPr>
              <a:t>MACROSTRUTTURA</a:t>
            </a:r>
            <a:endParaRPr lang="it-IT" sz="2000" b="1" kern="1200">
              <a:solidFill>
                <a:srgbClr val="C00000"/>
              </a:solidFill>
              <a:latin typeface="Arial" pitchFamily="34"/>
              <a:cs typeface="Arial" pitchFamily="34"/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1921" y="956270"/>
            <a:ext cx="8820146" cy="53530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MACROSTRUTTURA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Sernicola Cecilia</cp:lastModifiedBy>
  <cp:revision>395</cp:revision>
  <dcterms:created xsi:type="dcterms:W3CDTF">2012-03-01T14:58:08Z</dcterms:created>
  <dcterms:modified xsi:type="dcterms:W3CDTF">2017-07-06T08:41:06Z</dcterms:modified>
</cp:coreProperties>
</file>