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478" r:id="rId2"/>
    <p:sldId id="475" r:id="rId3"/>
    <p:sldId id="481" r:id="rId4"/>
  </p:sldIdLst>
  <p:sldSz cx="9145588" cy="7021513"/>
  <p:notesSz cx="9926638" cy="6797675"/>
  <p:defaultTextStyle>
    <a:defPPr>
      <a:defRPr lang="it-IT"/>
    </a:defPPr>
    <a:lvl1pPr algn="l" defTabSz="923670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61132" indent="-56236" algn="l" defTabSz="923670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23670" indent="-113878" algn="l" defTabSz="923670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84802" indent="-170113" algn="l" defTabSz="923670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47339" indent="-227754" algn="l" defTabSz="923670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024482" algn="l" defTabSz="809793" rtl="0" eaLnBrk="1" latinLnBrk="0" hangingPunct="1">
      <a:defRPr sz="19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429378" algn="l" defTabSz="809793" rtl="0" eaLnBrk="1" latinLnBrk="0" hangingPunct="1">
      <a:defRPr sz="19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2834274" algn="l" defTabSz="809793" rtl="0" eaLnBrk="1" latinLnBrk="0" hangingPunct="1">
      <a:defRPr sz="19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239171" algn="l" defTabSz="809793" rtl="0" eaLnBrk="1" latinLnBrk="0" hangingPunct="1">
      <a:defRPr sz="19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212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6CAC3"/>
    <a:srgbClr val="9BBB59"/>
    <a:srgbClr val="FFCC00"/>
    <a:srgbClr val="BFACA1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1C16AA-FDCC-41EA-9D9F-B539253CF359}" v="47" dt="2026-07-09T12:38:44.4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24" autoAdjust="0"/>
    <p:restoredTop sz="98571" autoAdjust="0"/>
  </p:normalViewPr>
  <p:slideViewPr>
    <p:cSldViewPr>
      <p:cViewPr varScale="1">
        <p:scale>
          <a:sx n="104" d="100"/>
          <a:sy n="104" d="100"/>
        </p:scale>
        <p:origin x="2256" y="108"/>
      </p:cViewPr>
      <p:guideLst>
        <p:guide orient="horz" pos="2212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2125" cy="339725"/>
          </a:xfrm>
          <a:prstGeom prst="rect">
            <a:avLst/>
          </a:prstGeom>
        </p:spPr>
        <p:txBody>
          <a:bodyPr vert="horz" lIns="91422" tIns="45712" rIns="91422" bIns="45712" rtlCol="0"/>
          <a:lstStyle>
            <a:lvl1pPr algn="l" defTabSz="104295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5622926" y="1"/>
            <a:ext cx="4302125" cy="339725"/>
          </a:xfrm>
          <a:prstGeom prst="rect">
            <a:avLst/>
          </a:prstGeom>
        </p:spPr>
        <p:txBody>
          <a:bodyPr vert="horz" lIns="91422" tIns="45712" rIns="91422" bIns="45712" rtlCol="0"/>
          <a:lstStyle>
            <a:lvl1pPr algn="r" defTabSz="104295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4939B56-88DB-4223-A189-B3DAE793909D}" type="datetimeFigureOut">
              <a:rPr lang="it-IT"/>
              <a:pPr>
                <a:defRPr/>
              </a:pPr>
              <a:t>13/07/2026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1" y="6456364"/>
            <a:ext cx="4302125" cy="339725"/>
          </a:xfrm>
          <a:prstGeom prst="rect">
            <a:avLst/>
          </a:prstGeom>
        </p:spPr>
        <p:txBody>
          <a:bodyPr vert="horz" lIns="91422" tIns="45712" rIns="91422" bIns="45712" rtlCol="0" anchor="b"/>
          <a:lstStyle>
            <a:lvl1pPr algn="l" defTabSz="104295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5622926" y="6456364"/>
            <a:ext cx="4302125" cy="339725"/>
          </a:xfrm>
          <a:prstGeom prst="rect">
            <a:avLst/>
          </a:prstGeom>
        </p:spPr>
        <p:txBody>
          <a:bodyPr vert="horz" lIns="91422" tIns="45712" rIns="91422" bIns="45712" rtlCol="0" anchor="b"/>
          <a:lstStyle>
            <a:lvl1pPr algn="r" defTabSz="104295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20A8219-B227-4857-9930-AE2B2A535A3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860671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302125" cy="339725"/>
          </a:xfrm>
          <a:prstGeom prst="rect">
            <a:avLst/>
          </a:prstGeom>
        </p:spPr>
        <p:txBody>
          <a:bodyPr vert="horz" lIns="91422" tIns="45712" rIns="91422" bIns="45712" rtlCol="0"/>
          <a:lstStyle>
            <a:lvl1pPr algn="l" defTabSz="104295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5622926" y="1"/>
            <a:ext cx="4302125" cy="339725"/>
          </a:xfrm>
          <a:prstGeom prst="rect">
            <a:avLst/>
          </a:prstGeom>
        </p:spPr>
        <p:txBody>
          <a:bodyPr vert="horz" lIns="91422" tIns="45712" rIns="91422" bIns="45712" rtlCol="0"/>
          <a:lstStyle>
            <a:lvl1pPr algn="r" defTabSz="104295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697BD70-73F5-481B-A002-5A656F9E0426}" type="datetimeFigureOut">
              <a:rPr lang="it-IT"/>
              <a:pPr>
                <a:defRPr/>
              </a:pPr>
              <a:t>13/07/2026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303588" y="509588"/>
            <a:ext cx="331946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2" tIns="45712" rIns="91422" bIns="45712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 vert="horz" lIns="91422" tIns="45712" rIns="91422" bIns="45712" rtlCol="0">
            <a:normAutofit/>
          </a:bodyPr>
          <a:lstStyle/>
          <a:p>
            <a:pPr lvl="0"/>
            <a:r>
              <a:rPr lang="it-IT" noProof="0"/>
              <a:t>Fare clic per modificare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1" y="6456364"/>
            <a:ext cx="4302125" cy="339725"/>
          </a:xfrm>
          <a:prstGeom prst="rect">
            <a:avLst/>
          </a:prstGeom>
        </p:spPr>
        <p:txBody>
          <a:bodyPr vert="horz" lIns="91422" tIns="45712" rIns="91422" bIns="45712" rtlCol="0" anchor="b"/>
          <a:lstStyle>
            <a:lvl1pPr algn="l" defTabSz="104295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5622926" y="6456364"/>
            <a:ext cx="4302125" cy="339725"/>
          </a:xfrm>
          <a:prstGeom prst="rect">
            <a:avLst/>
          </a:prstGeom>
        </p:spPr>
        <p:txBody>
          <a:bodyPr vert="horz" lIns="91422" tIns="45712" rIns="91422" bIns="45712" rtlCol="0" anchor="b"/>
          <a:lstStyle>
            <a:lvl1pPr algn="r" defTabSz="104295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21572B5-1B1B-4BC6-AE26-54E7B1B6188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146949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2367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1132" algn="l" defTabSz="92367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23670" algn="l" defTabSz="92367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84802" algn="l" defTabSz="92367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47339" algn="l" defTabSz="92367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09326" algn="l" defTabSz="9237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71191" algn="l" defTabSz="9237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33056" algn="l" defTabSz="9237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94922" algn="l" defTabSz="92373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303588" y="509588"/>
            <a:ext cx="3319462" cy="25495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altLang="it-IT"/>
          </a:p>
        </p:txBody>
      </p:sp>
      <p:sp>
        <p:nvSpPr>
          <p:cNvPr id="88068" name="Segnaposto numero diapositiva 3"/>
          <p:cNvSpPr>
            <a:spLocks noGrp="1"/>
          </p:cNvSpPr>
          <p:nvPr>
            <p:ph type="sldNum" sz="quarter" idx="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873" indent="-285721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2883" indent="-228577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036" indent="-228577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189" indent="-228577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343" indent="-228577" defTabSz="1042881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496" indent="-228577" defTabSz="1042881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8649" indent="-228577" defTabSz="1042881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5802" indent="-228577" defTabSz="1042881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42881" fontAlgn="base">
              <a:spcBef>
                <a:spcPct val="0"/>
              </a:spcBef>
              <a:spcAft>
                <a:spcPct val="0"/>
              </a:spcAft>
              <a:defRPr/>
            </a:pPr>
            <a:fld id="{250DEFDA-B435-41DD-9C4F-597A37EDB29F}" type="slidenum">
              <a:rPr lang="it-IT" altLang="it-IT" sz="1200"/>
              <a:pPr defTabSz="1042881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it-IT" altLang="it-IT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egnaposto immagin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303588" y="509588"/>
            <a:ext cx="3319462" cy="25495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Segnaposto note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altLang="it-IT"/>
          </a:p>
        </p:txBody>
      </p:sp>
      <p:sp>
        <p:nvSpPr>
          <p:cNvPr id="88068" name="Segnaposto numero diapositiva 3"/>
          <p:cNvSpPr>
            <a:spLocks noGrp="1"/>
          </p:cNvSpPr>
          <p:nvPr>
            <p:ph type="sldNum" sz="quarter" idx="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873" indent="-285721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2883" indent="-228577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036" indent="-228577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189" indent="-228577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343" indent="-228577" defTabSz="1042881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496" indent="-228577" defTabSz="1042881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8649" indent="-228577" defTabSz="1042881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5802" indent="-228577" defTabSz="1042881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42881" fontAlgn="base">
              <a:spcBef>
                <a:spcPct val="0"/>
              </a:spcBef>
              <a:spcAft>
                <a:spcPct val="0"/>
              </a:spcAft>
              <a:defRPr/>
            </a:pPr>
            <a:fld id="{DB05F4FD-A0AF-4C5E-9B09-79EA2B75975F}" type="slidenum">
              <a:rPr lang="it-IT" altLang="it-IT" sz="1200"/>
              <a:pPr defTabSz="1042881"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it-IT" altLang="it-IT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6C7A3-AA93-CD66-FECC-B70035AB4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egnaposto immagine diapositiva 1">
            <a:extLst>
              <a:ext uri="{FF2B5EF4-FFF2-40B4-BE49-F238E27FC236}">
                <a16:creationId xmlns:a16="http://schemas.microsoft.com/office/drawing/2014/main" id="{F7CF60E1-303A-8630-30C4-CC30D40A89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303588" y="509588"/>
            <a:ext cx="3319462" cy="25495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Segnaposto note 2">
            <a:extLst>
              <a:ext uri="{FF2B5EF4-FFF2-40B4-BE49-F238E27FC236}">
                <a16:creationId xmlns:a16="http://schemas.microsoft.com/office/drawing/2014/main" id="{A2FCC051-667C-537F-A826-548FC8F3490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altLang="it-IT"/>
          </a:p>
        </p:txBody>
      </p:sp>
      <p:sp>
        <p:nvSpPr>
          <p:cNvPr id="88068" name="Segnaposto numero diapositiva 3">
            <a:extLst>
              <a:ext uri="{FF2B5EF4-FFF2-40B4-BE49-F238E27FC236}">
                <a16:creationId xmlns:a16="http://schemas.microsoft.com/office/drawing/2014/main" id="{185D78D7-AE3D-D747-04F5-056D125653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873" indent="-285721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2883" indent="-228577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036" indent="-228577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189" indent="-228577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343" indent="-228577" defTabSz="1042881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496" indent="-228577" defTabSz="1042881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8649" indent="-228577" defTabSz="1042881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5802" indent="-228577" defTabSz="1042881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42881" fontAlgn="base">
              <a:spcBef>
                <a:spcPct val="0"/>
              </a:spcBef>
              <a:spcAft>
                <a:spcPct val="0"/>
              </a:spcAft>
              <a:defRPr/>
            </a:pPr>
            <a:fld id="{DB05F4FD-A0AF-4C5E-9B09-79EA2B75975F}" type="slidenum">
              <a:rPr lang="it-IT" altLang="it-IT" sz="1200"/>
              <a:pPr defTabSz="1042881"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it-IT" altLang="it-IT" sz="1200"/>
          </a:p>
        </p:txBody>
      </p:sp>
    </p:spTree>
    <p:extLst>
      <p:ext uri="{BB962C8B-B14F-4D97-AF65-F5344CB8AC3E}">
        <p14:creationId xmlns:p14="http://schemas.microsoft.com/office/powerpoint/2010/main" val="3101892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919" y="2181221"/>
            <a:ext cx="7773750" cy="150507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838" y="3978858"/>
            <a:ext cx="6401912" cy="17943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61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23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474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093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71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3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949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04276-9325-448B-AF46-64187E5BA0E3}" type="datetimeFigureOut">
              <a:rPr lang="it-IT"/>
              <a:pPr>
                <a:defRPr/>
              </a:pPr>
              <a:t>13/07/2026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9D332-5125-4335-B43A-6D5EB2FDA1C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6903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C2759-7AB1-4150-BDDF-9415BC7B79EB}" type="datetimeFigureOut">
              <a:rPr lang="it-IT"/>
              <a:pPr>
                <a:defRPr/>
              </a:pPr>
              <a:t>13/07/2026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FE85B-2D4C-42B7-A1BA-C7D5F7C7415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03741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7754696" y="310442"/>
            <a:ext cx="2405481" cy="6605423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535081" y="310442"/>
            <a:ext cx="7067189" cy="6605423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A4F49-0556-476A-9EA0-33661A2A8106}" type="datetimeFigureOut">
              <a:rPr lang="it-IT"/>
              <a:pPr>
                <a:defRPr/>
              </a:pPr>
              <a:t>13/07/2026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EFC24-37E1-409B-B3D5-BBD5751A07B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3645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FA6BC-6432-49A1-8A01-7680DB6C34D4}" type="datetimeFigureOut">
              <a:rPr lang="it-IT"/>
              <a:pPr>
                <a:defRPr/>
              </a:pPr>
              <a:t>13/07/2026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22B0E-5F0A-4D66-AFD2-A7EA7E7DA78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36317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438" y="4511973"/>
            <a:ext cx="7773750" cy="1394551"/>
          </a:xfrm>
        </p:spPr>
        <p:txBody>
          <a:bodyPr anchor="t"/>
          <a:lstStyle>
            <a:lvl1pPr algn="l">
              <a:defRPr sz="41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438" y="2976017"/>
            <a:ext cx="7773750" cy="15359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6186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237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474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3093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7119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3305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949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6D989F-A6BE-411C-B766-0D18A0BC0677}" type="datetimeFigureOut">
              <a:rPr lang="it-IT"/>
              <a:pPr>
                <a:defRPr/>
              </a:pPr>
              <a:t>13/07/2026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C8A63-FBB1-4C9D-8EC1-CD0CD53A8AA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6124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535081" y="1805765"/>
            <a:ext cx="4736334" cy="511010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423843" y="1805765"/>
            <a:ext cx="4736335" cy="511010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AB5D0-2491-47A6-BEB1-FD1343E64A52}" type="datetimeFigureOut">
              <a:rPr lang="it-IT"/>
              <a:pPr>
                <a:defRPr/>
              </a:pPr>
              <a:t>13/07/2026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20E67-FDA9-43AB-B2A1-A14BBB4231B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1723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80" y="281186"/>
            <a:ext cx="8231029" cy="1170253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80" y="1571715"/>
            <a:ext cx="4040889" cy="6550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1865" indent="0">
              <a:buNone/>
              <a:defRPr sz="2000" b="1"/>
            </a:lvl2pPr>
            <a:lvl3pPr marL="923730" indent="0">
              <a:buNone/>
              <a:defRPr sz="1900" b="1"/>
            </a:lvl3pPr>
            <a:lvl4pPr marL="1385596" indent="0">
              <a:buNone/>
              <a:defRPr sz="1600" b="1"/>
            </a:lvl4pPr>
            <a:lvl5pPr marL="1847461" indent="0">
              <a:buNone/>
              <a:defRPr sz="1600" b="1"/>
            </a:lvl5pPr>
            <a:lvl6pPr marL="2309326" indent="0">
              <a:buNone/>
              <a:defRPr sz="1600" b="1"/>
            </a:lvl6pPr>
            <a:lvl7pPr marL="2771191" indent="0">
              <a:buNone/>
              <a:defRPr sz="1600" b="1"/>
            </a:lvl7pPr>
            <a:lvl8pPr marL="3233056" indent="0">
              <a:buNone/>
              <a:defRPr sz="1600" b="1"/>
            </a:lvl8pPr>
            <a:lvl9pPr marL="3694922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80" y="2226730"/>
            <a:ext cx="4040889" cy="40454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832" y="1571715"/>
            <a:ext cx="4042477" cy="6550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1865" indent="0">
              <a:buNone/>
              <a:defRPr sz="2000" b="1"/>
            </a:lvl2pPr>
            <a:lvl3pPr marL="923730" indent="0">
              <a:buNone/>
              <a:defRPr sz="1900" b="1"/>
            </a:lvl3pPr>
            <a:lvl4pPr marL="1385596" indent="0">
              <a:buNone/>
              <a:defRPr sz="1600" b="1"/>
            </a:lvl4pPr>
            <a:lvl5pPr marL="1847461" indent="0">
              <a:buNone/>
              <a:defRPr sz="1600" b="1"/>
            </a:lvl5pPr>
            <a:lvl6pPr marL="2309326" indent="0">
              <a:buNone/>
              <a:defRPr sz="1600" b="1"/>
            </a:lvl6pPr>
            <a:lvl7pPr marL="2771191" indent="0">
              <a:buNone/>
              <a:defRPr sz="1600" b="1"/>
            </a:lvl7pPr>
            <a:lvl8pPr marL="3233056" indent="0">
              <a:buNone/>
              <a:defRPr sz="1600" b="1"/>
            </a:lvl8pPr>
            <a:lvl9pPr marL="3694922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832" y="2226730"/>
            <a:ext cx="4042477" cy="40454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196285-96A2-4617-932B-A790647EF3FE}" type="datetimeFigureOut">
              <a:rPr lang="it-IT"/>
              <a:pPr>
                <a:defRPr/>
              </a:pPr>
              <a:t>13/07/2026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BF4E2-EBD5-4D3C-BC16-79EE865AD4D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7431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7420C-D281-4293-A211-A878DE7AAA57}" type="datetimeFigureOut">
              <a:rPr lang="it-IT"/>
              <a:pPr>
                <a:defRPr/>
              </a:pPr>
              <a:t>13/07/2026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404F1-DBC9-4AE7-AED3-6A455DEC52C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5677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86673A-0F59-443D-89D2-C1EBD6A92588}" type="datetimeFigureOut">
              <a:rPr lang="it-IT"/>
              <a:pPr>
                <a:defRPr/>
              </a:pPr>
              <a:t>13/07/2026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F6319-9CB2-4E7D-BAA1-7FF918514C0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59910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80" y="279560"/>
            <a:ext cx="3008836" cy="118975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671" y="279561"/>
            <a:ext cx="5112638" cy="5992666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80" y="1469317"/>
            <a:ext cx="3008836" cy="4802910"/>
          </a:xfrm>
        </p:spPr>
        <p:txBody>
          <a:bodyPr/>
          <a:lstStyle>
            <a:lvl1pPr marL="0" indent="0">
              <a:buNone/>
              <a:defRPr sz="1400"/>
            </a:lvl1pPr>
            <a:lvl2pPr marL="461865" indent="0">
              <a:buNone/>
              <a:defRPr sz="1200"/>
            </a:lvl2pPr>
            <a:lvl3pPr marL="923730" indent="0">
              <a:buNone/>
              <a:defRPr sz="1000"/>
            </a:lvl3pPr>
            <a:lvl4pPr marL="1385596" indent="0">
              <a:buNone/>
              <a:defRPr sz="900"/>
            </a:lvl4pPr>
            <a:lvl5pPr marL="1847461" indent="0">
              <a:buNone/>
              <a:defRPr sz="900"/>
            </a:lvl5pPr>
            <a:lvl6pPr marL="2309326" indent="0">
              <a:buNone/>
              <a:defRPr sz="900"/>
            </a:lvl6pPr>
            <a:lvl7pPr marL="2771191" indent="0">
              <a:buNone/>
              <a:defRPr sz="900"/>
            </a:lvl7pPr>
            <a:lvl8pPr marL="3233056" indent="0">
              <a:buNone/>
              <a:defRPr sz="900"/>
            </a:lvl8pPr>
            <a:lvl9pPr marL="3694922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AEA5D-33FF-4DFA-953E-E3EE14461D1C}" type="datetimeFigureOut">
              <a:rPr lang="it-IT"/>
              <a:pPr>
                <a:defRPr/>
              </a:pPr>
              <a:t>13/07/2026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1B029-01A2-45BD-A772-5F6848103BA9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079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599" y="4915059"/>
            <a:ext cx="5487353" cy="5802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599" y="627385"/>
            <a:ext cx="5487353" cy="4212908"/>
          </a:xfrm>
        </p:spPr>
        <p:txBody>
          <a:bodyPr rtlCol="0">
            <a:normAutofit/>
          </a:bodyPr>
          <a:lstStyle>
            <a:lvl1pPr marL="0" indent="0">
              <a:buNone/>
              <a:defRPr sz="3300"/>
            </a:lvl1pPr>
            <a:lvl2pPr marL="461865" indent="0">
              <a:buNone/>
              <a:defRPr sz="2800"/>
            </a:lvl2pPr>
            <a:lvl3pPr marL="923730" indent="0">
              <a:buNone/>
              <a:defRPr sz="2400"/>
            </a:lvl3pPr>
            <a:lvl4pPr marL="1385596" indent="0">
              <a:buNone/>
              <a:defRPr sz="2000"/>
            </a:lvl4pPr>
            <a:lvl5pPr marL="1847461" indent="0">
              <a:buNone/>
              <a:defRPr sz="2000"/>
            </a:lvl5pPr>
            <a:lvl6pPr marL="2309326" indent="0">
              <a:buNone/>
              <a:defRPr sz="2000"/>
            </a:lvl6pPr>
            <a:lvl7pPr marL="2771191" indent="0">
              <a:buNone/>
              <a:defRPr sz="2000"/>
            </a:lvl7pPr>
            <a:lvl8pPr marL="3233056" indent="0">
              <a:buNone/>
              <a:defRPr sz="2000"/>
            </a:lvl8pPr>
            <a:lvl9pPr marL="3694922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599" y="5495310"/>
            <a:ext cx="5487353" cy="824052"/>
          </a:xfrm>
        </p:spPr>
        <p:txBody>
          <a:bodyPr/>
          <a:lstStyle>
            <a:lvl1pPr marL="0" indent="0">
              <a:buNone/>
              <a:defRPr sz="1400"/>
            </a:lvl1pPr>
            <a:lvl2pPr marL="461865" indent="0">
              <a:buNone/>
              <a:defRPr sz="1200"/>
            </a:lvl2pPr>
            <a:lvl3pPr marL="923730" indent="0">
              <a:buNone/>
              <a:defRPr sz="1000"/>
            </a:lvl3pPr>
            <a:lvl4pPr marL="1385596" indent="0">
              <a:buNone/>
              <a:defRPr sz="900"/>
            </a:lvl4pPr>
            <a:lvl5pPr marL="1847461" indent="0">
              <a:buNone/>
              <a:defRPr sz="900"/>
            </a:lvl5pPr>
            <a:lvl6pPr marL="2309326" indent="0">
              <a:buNone/>
              <a:defRPr sz="900"/>
            </a:lvl6pPr>
            <a:lvl7pPr marL="2771191" indent="0">
              <a:buNone/>
              <a:defRPr sz="900"/>
            </a:lvl7pPr>
            <a:lvl8pPr marL="3233056" indent="0">
              <a:buNone/>
              <a:defRPr sz="900"/>
            </a:lvl8pPr>
            <a:lvl9pPr marL="3694922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8FE16-B896-4E29-B520-400C8E4DC874}" type="datetimeFigureOut">
              <a:rPr lang="it-IT"/>
              <a:pPr>
                <a:defRPr/>
              </a:pPr>
              <a:t>13/07/2026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5516A-332F-4A4A-A391-5D67D1B727F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0219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552" y="281569"/>
            <a:ext cx="8230486" cy="1170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373" tIns="46187" rIns="92373" bIns="461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552" y="1637813"/>
            <a:ext cx="8230486" cy="463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373" tIns="46187" rIns="92373" bIns="461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551" y="6508499"/>
            <a:ext cx="2134333" cy="372967"/>
          </a:xfrm>
          <a:prstGeom prst="rect">
            <a:avLst/>
          </a:prstGeom>
        </p:spPr>
        <p:txBody>
          <a:bodyPr vert="horz" lIns="92373" tIns="46187" rIns="92373" bIns="46187" rtlCol="0" anchor="ctr"/>
          <a:lstStyle>
            <a:lvl1pPr algn="l" defTabSz="92373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2CC24AD-9272-47BC-B39F-C94C344937F8}" type="datetimeFigureOut">
              <a:rPr lang="it-IT"/>
              <a:pPr>
                <a:defRPr/>
              </a:pPr>
              <a:t>13/07/2026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110" y="6508499"/>
            <a:ext cx="2897370" cy="372967"/>
          </a:xfrm>
          <a:prstGeom prst="rect">
            <a:avLst/>
          </a:prstGeom>
        </p:spPr>
        <p:txBody>
          <a:bodyPr vert="horz" lIns="92373" tIns="46187" rIns="92373" bIns="46187" rtlCol="0" anchor="ctr"/>
          <a:lstStyle>
            <a:lvl1pPr algn="ctr" defTabSz="92373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705" y="6508499"/>
            <a:ext cx="2134333" cy="372967"/>
          </a:xfrm>
          <a:prstGeom prst="rect">
            <a:avLst/>
          </a:prstGeom>
        </p:spPr>
        <p:txBody>
          <a:bodyPr vert="horz" lIns="92373" tIns="46187" rIns="92373" bIns="46187" rtlCol="0" anchor="ctr"/>
          <a:lstStyle>
            <a:lvl1pPr algn="r" defTabSz="92373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C30C67E-1852-4E02-8AB6-4A5273A7AE3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0" r:id="rId1"/>
    <p:sldLayoutId id="2147484131" r:id="rId2"/>
    <p:sldLayoutId id="2147484132" r:id="rId3"/>
    <p:sldLayoutId id="2147484133" r:id="rId4"/>
    <p:sldLayoutId id="2147484134" r:id="rId5"/>
    <p:sldLayoutId id="2147484135" r:id="rId6"/>
    <p:sldLayoutId id="2147484136" r:id="rId7"/>
    <p:sldLayoutId id="2147484137" r:id="rId8"/>
    <p:sldLayoutId id="2147484138" r:id="rId9"/>
    <p:sldLayoutId id="2147484139" r:id="rId10"/>
    <p:sldLayoutId id="2147484140" r:id="rId11"/>
  </p:sldLayoutIdLst>
  <p:txStyles>
    <p:titleStyle>
      <a:lvl1pPr algn="ctr" defTabSz="92367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2367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92367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92367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92367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04896" algn="ctr" defTabSz="92367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809793" algn="ctr" defTabSz="92367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214689" algn="ctr" defTabSz="92367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619585" algn="ctr" defTabSz="92367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5849" indent="-345849" algn="l" defTabSz="92367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49340" indent="-288208" algn="l" defTabSz="92367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54236" indent="-230566" algn="l" defTabSz="92367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15368" indent="-230566" algn="l" defTabSz="92367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77905" indent="-230566" algn="l" defTabSz="92367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40259" indent="-230933" algn="l" defTabSz="9237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02124" indent="-230933" algn="l" defTabSz="9237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63989" indent="-230933" algn="l" defTabSz="9237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25854" indent="-230933" algn="l" defTabSz="92373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237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61865" algn="l" defTabSz="9237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23730" algn="l" defTabSz="9237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85596" algn="l" defTabSz="9237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47461" algn="l" defTabSz="9237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09326" algn="l" defTabSz="9237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71191" algn="l" defTabSz="9237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33056" algn="l" defTabSz="9237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94922" algn="l" defTabSz="923730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>
            <a:extLst>
              <a:ext uri="{FF2B5EF4-FFF2-40B4-BE49-F238E27FC236}">
                <a16:creationId xmlns:a16="http://schemas.microsoft.com/office/drawing/2014/main" id="{2D4EEA75-62F6-551C-7C3B-8213F3C112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9331" y="291254"/>
            <a:ext cx="1437686" cy="1803269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176532" y="109972"/>
            <a:ext cx="8224543" cy="851212"/>
          </a:xfrm>
          <a:prstGeom prst="rect">
            <a:avLst/>
          </a:prstGeom>
          <a:noFill/>
        </p:spPr>
        <p:txBody>
          <a:bodyPr wrap="square" lIns="80979" tIns="40490" rIns="80979" bIns="40490">
            <a:spAutoFit/>
          </a:bodyPr>
          <a:lstStyle/>
          <a:p>
            <a:pPr defTabSz="9237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spc="-133" dirty="0">
                <a:solidFill>
                  <a:srgbClr val="FF9933"/>
                </a:solidFill>
                <a:latin typeface="Dotum" pitchFamily="34" charset="-127"/>
                <a:ea typeface="Dotum" pitchFamily="34" charset="-127"/>
                <a:cs typeface="Arial" pitchFamily="34" charset="0"/>
              </a:rPr>
              <a:t>NAB0005 – Fondo Peschiera</a:t>
            </a:r>
          </a:p>
          <a:p>
            <a:pPr algn="just" defTabSz="9237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>
                <a:solidFill>
                  <a:schemeClr val="bg1">
                    <a:lumMod val="50000"/>
                  </a:schemeClr>
                </a:solidFill>
                <a:latin typeface="Dotum" pitchFamily="34" charset="-127"/>
                <a:ea typeface="Dotum" pitchFamily="34" charset="-127"/>
                <a:cs typeface="Arial" pitchFamily="34" charset="0"/>
              </a:rPr>
              <a:t>Via </a:t>
            </a:r>
            <a:r>
              <a:rPr lang="it-IT" sz="2000" dirty="0" err="1">
                <a:solidFill>
                  <a:schemeClr val="bg1">
                    <a:lumMod val="50000"/>
                  </a:schemeClr>
                </a:solidFill>
                <a:latin typeface="Dotum" pitchFamily="34" charset="-127"/>
                <a:ea typeface="Dotum" pitchFamily="34" charset="-127"/>
                <a:cs typeface="Arial" pitchFamily="34" charset="0"/>
              </a:rPr>
              <a:t>Sant’arcangelo</a:t>
            </a:r>
            <a:r>
              <a:rPr lang="it-IT" sz="2000" dirty="0">
                <a:solidFill>
                  <a:schemeClr val="bg1">
                    <a:lumMod val="50000"/>
                  </a:schemeClr>
                </a:solidFill>
                <a:latin typeface="Dotum" pitchFamily="34" charset="-127"/>
                <a:ea typeface="Dotum" pitchFamily="34" charset="-127"/>
                <a:cs typeface="Arial" pitchFamily="34" charset="0"/>
              </a:rPr>
              <a:t>- </a:t>
            </a:r>
            <a:r>
              <a:rPr lang="it-IT" sz="2000" dirty="0" err="1">
                <a:solidFill>
                  <a:schemeClr val="bg1">
                    <a:lumMod val="50000"/>
                  </a:schemeClr>
                </a:solidFill>
                <a:latin typeface="Dotum" pitchFamily="34" charset="-127"/>
                <a:ea typeface="Dotum" pitchFamily="34" charset="-127"/>
                <a:cs typeface="Arial" pitchFamily="34" charset="0"/>
              </a:rPr>
              <a:t>loc</a:t>
            </a:r>
            <a:r>
              <a:rPr lang="it-IT" sz="2000" dirty="0">
                <a:solidFill>
                  <a:schemeClr val="bg1">
                    <a:lumMod val="50000"/>
                  </a:schemeClr>
                </a:solidFill>
                <a:latin typeface="Dotum" pitchFamily="34" charset="-127"/>
                <a:ea typeface="Dotum" pitchFamily="34" charset="-127"/>
                <a:cs typeface="Arial" pitchFamily="34" charset="0"/>
              </a:rPr>
              <a:t>. Peschiera,  Caivano (NA)</a:t>
            </a:r>
          </a:p>
        </p:txBody>
      </p:sp>
      <p:sp>
        <p:nvSpPr>
          <p:cNvPr id="22" name="Rettangolo 21"/>
          <p:cNvSpPr/>
          <p:nvPr/>
        </p:nvSpPr>
        <p:spPr>
          <a:xfrm>
            <a:off x="8401844" y="256864"/>
            <a:ext cx="616404" cy="6522456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979" tIns="40490" rIns="80979" bIns="40490" anchor="ctr"/>
          <a:lstStyle/>
          <a:p>
            <a:pPr algn="ctr"/>
            <a:endParaRPr lang="it-IT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1" name="Gruppo 40"/>
          <p:cNvGrpSpPr>
            <a:grpSpLocks noChangeAspect="1"/>
          </p:cNvGrpSpPr>
          <p:nvPr/>
        </p:nvGrpSpPr>
        <p:grpSpPr>
          <a:xfrm>
            <a:off x="7761046" y="368078"/>
            <a:ext cx="509273" cy="468789"/>
            <a:chOff x="7744675" y="482057"/>
            <a:chExt cx="509273" cy="468789"/>
          </a:xfrm>
        </p:grpSpPr>
        <p:sp>
          <p:nvSpPr>
            <p:cNvPr id="42" name="Rettangolo 24"/>
            <p:cNvSpPr>
              <a:spLocks noChangeArrowheads="1"/>
            </p:cNvSpPr>
            <p:nvPr/>
          </p:nvSpPr>
          <p:spPr bwMode="auto">
            <a:xfrm>
              <a:off x="7750572" y="564611"/>
              <a:ext cx="503376" cy="312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0979" tIns="40490" rIns="80979" bIns="40490">
              <a:spAutoFit/>
            </a:bodyPr>
            <a:lstStyle>
              <a:lvl1pPr indent="-179388" eaLnBrk="0" hangingPunct="0">
                <a:spcBef>
                  <a:spcPct val="20000"/>
                </a:spcBef>
                <a:buFont typeface="Arial" charset="0"/>
                <a:buChar char="•"/>
                <a:defRPr sz="37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32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7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3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ts val="1771"/>
                </a:lnSpc>
                <a:spcBef>
                  <a:spcPct val="0"/>
                </a:spcBef>
                <a:buClr>
                  <a:srgbClr val="D6CAC3"/>
                </a:buClr>
                <a:buNone/>
              </a:pPr>
              <a:r>
                <a:rPr lang="it-IT" altLang="it-IT" sz="1200" b="1">
                  <a:solidFill>
                    <a:schemeClr val="bg1"/>
                  </a:solidFill>
                  <a:latin typeface="Arial" panose="020B0604020202020204" pitchFamily="34" charset="0"/>
                  <a:ea typeface="Dotum" pitchFamily="34" charset="-127"/>
                  <a:cs typeface="Arial" panose="020B0604020202020204" pitchFamily="34" charset="0"/>
                </a:rPr>
                <a:t>2017</a:t>
              </a:r>
            </a:p>
          </p:txBody>
        </p:sp>
        <p:sp>
          <p:nvSpPr>
            <p:cNvPr id="43" name="Ovale 42"/>
            <p:cNvSpPr>
              <a:spLocks noChangeAspect="1"/>
            </p:cNvSpPr>
            <p:nvPr/>
          </p:nvSpPr>
          <p:spPr bwMode="auto">
            <a:xfrm>
              <a:off x="7756003" y="482057"/>
              <a:ext cx="467846" cy="46878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0979" tIns="40490" rIns="80979" bIns="40490" anchor="ctr"/>
            <a:lstStyle/>
            <a:p>
              <a:pPr algn="ctr">
                <a:defRPr/>
              </a:pPr>
              <a:endParaRPr lang="it-IT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4" name="Rettangolo 24"/>
            <p:cNvSpPr>
              <a:spLocks noChangeArrowheads="1"/>
            </p:cNvSpPr>
            <p:nvPr/>
          </p:nvSpPr>
          <p:spPr bwMode="auto">
            <a:xfrm>
              <a:off x="7744675" y="551091"/>
              <a:ext cx="503376" cy="289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0979" tIns="40490" rIns="80979" bIns="40490">
              <a:spAutoFit/>
            </a:bodyPr>
            <a:lstStyle>
              <a:lvl1pPr indent="-179388" eaLnBrk="0" hangingPunct="0">
                <a:spcBef>
                  <a:spcPct val="20000"/>
                </a:spcBef>
                <a:buFont typeface="Arial" charset="0"/>
                <a:buChar char="•"/>
                <a:defRPr sz="37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32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7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3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ts val="1771"/>
                </a:lnSpc>
                <a:spcBef>
                  <a:spcPct val="0"/>
                </a:spcBef>
                <a:buClr>
                  <a:srgbClr val="D6CAC3"/>
                </a:buClr>
                <a:buNone/>
              </a:pPr>
              <a:r>
                <a:rPr lang="it-IT" altLang="it-IT" sz="1200" b="1" dirty="0">
                  <a:solidFill>
                    <a:schemeClr val="bg1"/>
                  </a:solidFill>
                  <a:latin typeface="Arial" panose="020B0604020202020204" pitchFamily="34" charset="0"/>
                  <a:ea typeface="Dotum" pitchFamily="34" charset="-127"/>
                  <a:cs typeface="Arial" panose="020B0604020202020204" pitchFamily="34" charset="0"/>
                </a:rPr>
                <a:t>2026</a:t>
              </a:r>
            </a:p>
          </p:txBody>
        </p:sp>
      </p:grpSp>
      <p:sp>
        <p:nvSpPr>
          <p:cNvPr id="4" name="Ovale 3">
            <a:extLst>
              <a:ext uri="{FF2B5EF4-FFF2-40B4-BE49-F238E27FC236}">
                <a16:creationId xmlns:a16="http://schemas.microsoft.com/office/drawing/2014/main" id="{F625796F-A5CE-DEAB-D729-EF322620DF16}"/>
              </a:ext>
            </a:extLst>
          </p:cNvPr>
          <p:cNvSpPr/>
          <p:nvPr/>
        </p:nvSpPr>
        <p:spPr>
          <a:xfrm>
            <a:off x="7862294" y="1316829"/>
            <a:ext cx="42089" cy="4569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33" tIns="40067" rIns="80133" bIns="40067" anchor="ctr"/>
          <a:lstStyle/>
          <a:p>
            <a:pPr algn="ctr" defTabSz="923730"/>
            <a:endParaRPr lang="it-IT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B5486B3-70AA-1982-D583-F40439980B9E}"/>
              </a:ext>
            </a:extLst>
          </p:cNvPr>
          <p:cNvSpPr txBox="1"/>
          <p:nvPr/>
        </p:nvSpPr>
        <p:spPr>
          <a:xfrm>
            <a:off x="4485665" y="961184"/>
            <a:ext cx="3851352" cy="2559372"/>
          </a:xfrm>
          <a:prstGeom prst="rect">
            <a:avLst/>
          </a:prstGeom>
          <a:noFill/>
        </p:spPr>
        <p:txBody>
          <a:bodyPr wrap="square" lIns="80979" tIns="40490" rIns="80979" bIns="40490">
            <a:spAutoFit/>
          </a:bodyPr>
          <a:lstStyle/>
          <a:p>
            <a:pPr indent="-159408" algn="just" defTabSz="923730"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>
                <a:srgbClr val="D6CAC3"/>
              </a:buClr>
              <a:buSzPct val="100000"/>
              <a:defRPr/>
            </a:pPr>
            <a:r>
              <a:rPr lang="it-IT" sz="1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LOCALIZZAZIONE:</a:t>
            </a:r>
          </a:p>
          <a:p>
            <a:pPr indent="-159408" algn="just" defTabSz="923730"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>
                <a:srgbClr val="D6CAC3"/>
              </a:buClr>
              <a:buSzPct val="100000"/>
              <a:defRPr/>
            </a:pPr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Regione: Campania</a:t>
            </a:r>
          </a:p>
          <a:p>
            <a:pPr indent="-159408" algn="just" defTabSz="923730"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>
                <a:srgbClr val="D6CAC3"/>
              </a:buClr>
              <a:buSzPct val="100000"/>
              <a:defRPr/>
            </a:pPr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Provincia: Napoli</a:t>
            </a:r>
          </a:p>
          <a:p>
            <a:pPr indent="-159408" algn="just" defTabSz="923730"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>
                <a:srgbClr val="D6CAC3"/>
              </a:buClr>
              <a:buSzPct val="100000"/>
              <a:defRPr/>
            </a:pPr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Comune: Caivano</a:t>
            </a:r>
            <a:endParaRPr lang="it-IT" sz="1100" i="1" dirty="0">
              <a:solidFill>
                <a:srgbClr val="FF0000"/>
              </a:solidFill>
              <a:latin typeface="Arial" panose="020B0604020202020204" pitchFamily="34" charset="0"/>
              <a:ea typeface="Dotum" pitchFamily="34" charset="-127"/>
              <a:cs typeface="Arial" panose="020B0604020202020204" pitchFamily="34" charset="0"/>
            </a:endParaRPr>
          </a:p>
          <a:p>
            <a:pPr indent="-159408" algn="just" defTabSz="923730"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>
                <a:srgbClr val="D6CAC3"/>
              </a:buClr>
              <a:buSzPct val="100000"/>
              <a:defRPr/>
            </a:pPr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Posizione: periferica</a:t>
            </a:r>
            <a:endParaRPr lang="it-IT" sz="1100" i="1" dirty="0">
              <a:solidFill>
                <a:srgbClr val="FF0000"/>
              </a:solidFill>
              <a:latin typeface="Arial" panose="020B0604020202020204" pitchFamily="34" charset="0"/>
              <a:ea typeface="Dotum" pitchFamily="34" charset="-127"/>
              <a:cs typeface="Arial" panose="020B0604020202020204" pitchFamily="34" charset="0"/>
            </a:endParaRPr>
          </a:p>
          <a:p>
            <a:pPr indent="-159408" defTabSz="923730"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>
                <a:srgbClr val="D6CAC3"/>
              </a:buClr>
              <a:buSzPct val="100000"/>
              <a:defRPr/>
            </a:pPr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Coordinate: </a:t>
            </a:r>
            <a:r>
              <a:rPr lang="it-IT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lat</a:t>
            </a:r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 40.97474456735088, </a:t>
            </a:r>
          </a:p>
          <a:p>
            <a:pPr indent="-159408" defTabSz="923730"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>
                <a:srgbClr val="D6CAC3"/>
              </a:buClr>
              <a:buSzPct val="100000"/>
              <a:defRPr/>
            </a:pPr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long 14.332228514399242</a:t>
            </a:r>
          </a:p>
          <a:p>
            <a:pPr indent="-159408" algn="just" defTabSz="923730"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>
                <a:srgbClr val="D6CAC3"/>
              </a:buClr>
              <a:buSzPct val="100000"/>
              <a:defRPr/>
            </a:pPr>
            <a:r>
              <a:rPr lang="it-IT" sz="1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IMMOBILE:</a:t>
            </a:r>
          </a:p>
          <a:p>
            <a:pPr indent="-159408" algn="just" defTabSz="923730"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>
                <a:srgbClr val="D6CAC3"/>
              </a:buClr>
              <a:buSzPct val="100000"/>
              <a:defRPr/>
            </a:pPr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Proprietà: STATO</a:t>
            </a:r>
          </a:p>
          <a:p>
            <a:pPr indent="-159408" algn="just" defTabSz="923730"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>
                <a:srgbClr val="D6CAC3"/>
              </a:buClr>
              <a:buSzPct val="100000"/>
              <a:defRPr/>
            </a:pP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Strumento: 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Locazione</a:t>
            </a:r>
            <a:r>
              <a:rPr lang="en-US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 di </a:t>
            </a:r>
            <a:r>
              <a:rPr lang="en-US" sz="11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valorizzazione</a:t>
            </a:r>
            <a:endParaRPr lang="en-US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Dotum" pitchFamily="34" charset="-127"/>
              <a:cs typeface="Arial" panose="020B0604020202020204" pitchFamily="34" charset="0"/>
            </a:endParaRPr>
          </a:p>
          <a:p>
            <a:pPr algn="just" defTabSz="923730" fontAlgn="auto">
              <a:spcBef>
                <a:spcPts val="0"/>
              </a:spcBef>
              <a:spcAft>
                <a:spcPts val="0"/>
              </a:spcAft>
              <a:buClr>
                <a:srgbClr val="D6CAC3"/>
              </a:buClr>
              <a:buSzPct val="100000"/>
              <a:defRPr/>
            </a:pPr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Superficie : 10360 mq </a:t>
            </a: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17994C6C-A90D-F805-9D5D-62A1CDBCD5C6}"/>
              </a:ext>
            </a:extLst>
          </p:cNvPr>
          <p:cNvSpPr txBox="1"/>
          <p:nvPr/>
        </p:nvSpPr>
        <p:spPr>
          <a:xfrm>
            <a:off x="7847749" y="3676"/>
            <a:ext cx="10855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 err="1"/>
              <a:t>All.I</a:t>
            </a:r>
            <a:r>
              <a:rPr lang="it-IT" sz="900" dirty="0"/>
              <a:t> Scheda tecnica</a:t>
            </a:r>
          </a:p>
        </p:txBody>
      </p:sp>
      <p:pic>
        <p:nvPicPr>
          <p:cNvPr id="18" name="Immagine 17" descr="2">
            <a:extLst>
              <a:ext uri="{FF2B5EF4-FFF2-40B4-BE49-F238E27FC236}">
                <a16:creationId xmlns:a16="http://schemas.microsoft.com/office/drawing/2014/main" id="{F4EBE72D-0942-CFB1-0090-764611D611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99"/>
          <a:stretch>
            <a:fillRect/>
          </a:stretch>
        </p:blipFill>
        <p:spPr bwMode="auto">
          <a:xfrm>
            <a:off x="66215" y="1110112"/>
            <a:ext cx="4433205" cy="2397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54BC0AC5-782B-E023-5053-841CC5E197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970" y="3664675"/>
            <a:ext cx="4352695" cy="3241287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B006A32C-C820-D260-6814-D63676ACE38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11281"/>
          <a:stretch>
            <a:fillRect/>
          </a:stretch>
        </p:blipFill>
        <p:spPr>
          <a:xfrm>
            <a:off x="4521483" y="3664675"/>
            <a:ext cx="3851352" cy="3241287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6C2FC0DE-0D9B-9EBF-D039-97D83A5FBF0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902360" y="-11212"/>
            <a:ext cx="9145588" cy="681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325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tangolo 24"/>
          <p:cNvSpPr/>
          <p:nvPr/>
        </p:nvSpPr>
        <p:spPr>
          <a:xfrm>
            <a:off x="8374405" y="246185"/>
            <a:ext cx="616404" cy="6522456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979" tIns="40490" rIns="80979" bIns="40490" anchor="ctr"/>
          <a:lstStyle/>
          <a:p>
            <a:pPr algn="ctr"/>
            <a:endParaRPr lang="it-IT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64A29175-EC15-8CE3-BC5E-89B12AFC57FB}"/>
              </a:ext>
            </a:extLst>
          </p:cNvPr>
          <p:cNvSpPr txBox="1"/>
          <p:nvPr/>
        </p:nvSpPr>
        <p:spPr>
          <a:xfrm>
            <a:off x="4572793" y="1277817"/>
            <a:ext cx="3647801" cy="4288115"/>
          </a:xfrm>
          <a:prstGeom prst="rect">
            <a:avLst/>
          </a:prstGeom>
          <a:noFill/>
        </p:spPr>
        <p:txBody>
          <a:bodyPr wrap="square" lIns="80979" tIns="40490" rIns="80979" bIns="40490">
            <a:spAutoFit/>
          </a:bodyPr>
          <a:lstStyle>
            <a:lvl1pPr indent="-179388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431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0003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575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9147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lnSpc>
                <a:spcPts val="1771"/>
              </a:lnSpc>
              <a:buClr>
                <a:srgbClr val="D6CAC3"/>
              </a:buClr>
              <a:buSzPct val="100000"/>
            </a:pPr>
            <a:r>
              <a:rPr lang="it-IT" altLang="it-IT" sz="1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INQUADRAMENTO</a:t>
            </a:r>
            <a:r>
              <a:rPr lang="it-IT" altLang="it-IT" sz="1100" b="1" dirty="0"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 </a:t>
            </a:r>
            <a:r>
              <a:rPr lang="it-IT" altLang="it-IT" sz="1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TERRITORIALE</a:t>
            </a:r>
          </a:p>
          <a:p>
            <a:pPr fontAlgn="t">
              <a:lnSpc>
                <a:spcPts val="1500"/>
              </a:lnSpc>
              <a:buNone/>
            </a:pPr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L’area è costituita da un terreno ad uso agricolo ubicato in località Peschiera, nel territorio comunale di Caivano.</a:t>
            </a:r>
          </a:p>
          <a:p>
            <a:pPr fontAlgn="t">
              <a:lnSpc>
                <a:spcPts val="1500"/>
              </a:lnSpc>
              <a:buNone/>
            </a:pPr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Il sito si colloca in posizione periferica rispetto al centro abitato, dal quale dista circa 11 km, ed è situato in prossimità dello svincolo dell’Autostrada A1 lungo la direttrice Pomigliano d’Arco – Villa Literno.</a:t>
            </a:r>
          </a:p>
          <a:p>
            <a:pPr algn="just"/>
            <a:r>
              <a:rPr lang="it-IT" sz="1100" i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Vincoli ed annotazioni: </a:t>
            </a:r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il lotto di terreno ricade in ZONE AGRICOLE PRODUTTIVE in sigla E2 (art. 49 N.T.A) del Piano Regolatore generale approvato. </a:t>
            </a:r>
          </a:p>
          <a:p>
            <a:pPr algn="just"/>
            <a:endParaRPr lang="it-IT" sz="1100" i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Dotum" pitchFamily="34" charset="-127"/>
              <a:cs typeface="Arial" panose="020B0604020202020204" pitchFamily="34" charset="0"/>
            </a:endParaRPr>
          </a:p>
          <a:p>
            <a:pPr algn="just"/>
            <a:r>
              <a:rPr lang="it-IT" altLang="it-IT" sz="1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IMMOBILE</a:t>
            </a:r>
          </a:p>
          <a:p>
            <a:pPr indent="0" algn="just">
              <a:spcAft>
                <a:spcPts val="600"/>
              </a:spcAft>
            </a:pPr>
            <a:r>
              <a:rPr lang="it-IT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L’area in oggetto è costituita da un terreno a pianta poligonale, avente vocazione agricola. Il fondo è privo di recinzioni ed è interessato dalla presenza di vegetazione spontanea di varia natura. L’accesso al terreno avviene da via Sant’Arcangelo, mentre i confini risultano identificabili principalmente in corrispondenza delle aree coltivate limitrofe</a:t>
            </a:r>
          </a:p>
          <a:p>
            <a:pPr indent="0" algn="just">
              <a:spcAft>
                <a:spcPts val="600"/>
              </a:spcAft>
            </a:pPr>
            <a:endParaRPr lang="it-IT" sz="11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Dotum" pitchFamily="34" charset="-127"/>
              <a:cs typeface="Arial" panose="020B0604020202020204" pitchFamily="34" charset="0"/>
            </a:endParaRPr>
          </a:p>
          <a:p>
            <a:pPr indent="0" algn="just">
              <a:spcAft>
                <a:spcPts val="600"/>
              </a:spcAft>
            </a:pPr>
            <a:r>
              <a:rPr lang="it-IT" altLang="it-IT" sz="11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DATI CATASTALI</a:t>
            </a:r>
          </a:p>
          <a:p>
            <a:pPr eaLnBrk="1" hangingPunct="1">
              <a:lnSpc>
                <a:spcPts val="1771"/>
              </a:lnSpc>
              <a:buClr>
                <a:srgbClr val="D6CAC3"/>
              </a:buClr>
              <a:buSzPct val="100000"/>
            </a:pPr>
            <a:r>
              <a:rPr lang="it-IT" altLang="it-IT" sz="11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NCT: foglio 12 mappale 26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DDDE7CBD-ECA3-3222-F4E0-0C9744B9FD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9331" y="291254"/>
            <a:ext cx="1437686" cy="1803269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F760B737-F2D3-0DB1-18F6-AC064569009F}"/>
              </a:ext>
            </a:extLst>
          </p:cNvPr>
          <p:cNvSpPr txBox="1"/>
          <p:nvPr/>
        </p:nvSpPr>
        <p:spPr>
          <a:xfrm>
            <a:off x="160161" y="109972"/>
            <a:ext cx="8224543" cy="851212"/>
          </a:xfrm>
          <a:prstGeom prst="rect">
            <a:avLst/>
          </a:prstGeom>
          <a:noFill/>
        </p:spPr>
        <p:txBody>
          <a:bodyPr wrap="square" lIns="80979" tIns="40490" rIns="80979" bIns="40490">
            <a:spAutoFit/>
          </a:bodyPr>
          <a:lstStyle/>
          <a:p>
            <a:pPr defTabSz="9237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spc="-133" dirty="0">
                <a:solidFill>
                  <a:srgbClr val="FF9933"/>
                </a:solidFill>
                <a:latin typeface="Dotum" pitchFamily="34" charset="-127"/>
                <a:ea typeface="Dotum" pitchFamily="34" charset="-127"/>
                <a:cs typeface="Arial" pitchFamily="34" charset="0"/>
              </a:rPr>
              <a:t>NAB0005 – Fondo Peschiera</a:t>
            </a:r>
          </a:p>
          <a:p>
            <a:pPr algn="just" defTabSz="9237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>
                <a:solidFill>
                  <a:schemeClr val="bg1">
                    <a:lumMod val="50000"/>
                  </a:schemeClr>
                </a:solidFill>
                <a:latin typeface="Dotum" pitchFamily="34" charset="-127"/>
                <a:ea typeface="Dotum" pitchFamily="34" charset="-127"/>
                <a:cs typeface="Arial" pitchFamily="34" charset="0"/>
              </a:rPr>
              <a:t>Via </a:t>
            </a:r>
            <a:r>
              <a:rPr lang="it-IT" sz="2000" dirty="0" err="1">
                <a:solidFill>
                  <a:schemeClr val="bg1">
                    <a:lumMod val="50000"/>
                  </a:schemeClr>
                </a:solidFill>
                <a:latin typeface="Dotum" pitchFamily="34" charset="-127"/>
                <a:ea typeface="Dotum" pitchFamily="34" charset="-127"/>
                <a:cs typeface="Arial" pitchFamily="34" charset="0"/>
              </a:rPr>
              <a:t>Sant’arcangelo</a:t>
            </a:r>
            <a:r>
              <a:rPr lang="it-IT" sz="2000" dirty="0">
                <a:solidFill>
                  <a:schemeClr val="bg1">
                    <a:lumMod val="50000"/>
                  </a:schemeClr>
                </a:solidFill>
                <a:latin typeface="Dotum" pitchFamily="34" charset="-127"/>
                <a:ea typeface="Dotum" pitchFamily="34" charset="-127"/>
                <a:cs typeface="Arial" pitchFamily="34" charset="0"/>
              </a:rPr>
              <a:t>- </a:t>
            </a:r>
            <a:r>
              <a:rPr lang="it-IT" sz="2000" dirty="0" err="1">
                <a:solidFill>
                  <a:schemeClr val="bg1">
                    <a:lumMod val="50000"/>
                  </a:schemeClr>
                </a:solidFill>
                <a:latin typeface="Dotum" pitchFamily="34" charset="-127"/>
                <a:ea typeface="Dotum" pitchFamily="34" charset="-127"/>
                <a:cs typeface="Arial" pitchFamily="34" charset="0"/>
              </a:rPr>
              <a:t>loc</a:t>
            </a:r>
            <a:r>
              <a:rPr lang="it-IT" sz="2000" dirty="0">
                <a:solidFill>
                  <a:schemeClr val="bg1">
                    <a:lumMod val="50000"/>
                  </a:schemeClr>
                </a:solidFill>
                <a:latin typeface="Dotum" pitchFamily="34" charset="-127"/>
                <a:ea typeface="Dotum" pitchFamily="34" charset="-127"/>
                <a:cs typeface="Arial" pitchFamily="34" charset="0"/>
              </a:rPr>
              <a:t>. Peschiera,  Caivano (NA)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73248C13-29D3-8F98-9F8E-64C3304499C9}"/>
              </a:ext>
            </a:extLst>
          </p:cNvPr>
          <p:cNvGrpSpPr>
            <a:grpSpLocks noChangeAspect="1"/>
          </p:cNvGrpSpPr>
          <p:nvPr/>
        </p:nvGrpSpPr>
        <p:grpSpPr>
          <a:xfrm>
            <a:off x="7744675" y="368078"/>
            <a:ext cx="509273" cy="468789"/>
            <a:chOff x="7744675" y="482057"/>
            <a:chExt cx="509273" cy="468789"/>
          </a:xfrm>
        </p:grpSpPr>
        <p:sp>
          <p:nvSpPr>
            <p:cNvPr id="12" name="Rettangolo 24">
              <a:extLst>
                <a:ext uri="{FF2B5EF4-FFF2-40B4-BE49-F238E27FC236}">
                  <a16:creationId xmlns:a16="http://schemas.microsoft.com/office/drawing/2014/main" id="{346FCE0B-2D2D-3747-7E75-04AC046C46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0572" y="564611"/>
              <a:ext cx="503376" cy="312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0979" tIns="40490" rIns="80979" bIns="40490">
              <a:spAutoFit/>
            </a:bodyPr>
            <a:lstStyle>
              <a:lvl1pPr indent="-179388" eaLnBrk="0" hangingPunct="0">
                <a:spcBef>
                  <a:spcPct val="20000"/>
                </a:spcBef>
                <a:buFont typeface="Arial" charset="0"/>
                <a:buChar char="•"/>
                <a:defRPr sz="37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32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7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3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ts val="1771"/>
                </a:lnSpc>
                <a:spcBef>
                  <a:spcPct val="0"/>
                </a:spcBef>
                <a:buClr>
                  <a:srgbClr val="D6CAC3"/>
                </a:buClr>
                <a:buNone/>
              </a:pPr>
              <a:r>
                <a:rPr lang="it-IT" altLang="it-IT" sz="1200" b="1">
                  <a:solidFill>
                    <a:schemeClr val="bg1"/>
                  </a:solidFill>
                  <a:latin typeface="Arial" panose="020B0604020202020204" pitchFamily="34" charset="0"/>
                  <a:ea typeface="Dotum" pitchFamily="34" charset="-127"/>
                  <a:cs typeface="Arial" panose="020B0604020202020204" pitchFamily="34" charset="0"/>
                </a:rPr>
                <a:t>2017</a:t>
              </a:r>
            </a:p>
          </p:txBody>
        </p:sp>
        <p:sp>
          <p:nvSpPr>
            <p:cNvPr id="13" name="Ovale 12">
              <a:extLst>
                <a:ext uri="{FF2B5EF4-FFF2-40B4-BE49-F238E27FC236}">
                  <a16:creationId xmlns:a16="http://schemas.microsoft.com/office/drawing/2014/main" id="{D989A7FD-0AA9-4B43-DE07-5402E721F42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756003" y="482057"/>
              <a:ext cx="467846" cy="46878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0979" tIns="40490" rIns="80979" bIns="40490" anchor="ctr"/>
            <a:lstStyle/>
            <a:p>
              <a:pPr algn="ctr">
                <a:defRPr/>
              </a:pPr>
              <a:endParaRPr lang="it-IT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ettangolo 24">
              <a:extLst>
                <a:ext uri="{FF2B5EF4-FFF2-40B4-BE49-F238E27FC236}">
                  <a16:creationId xmlns:a16="http://schemas.microsoft.com/office/drawing/2014/main" id="{32707A31-391A-D259-10A0-AF2FE713C3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4675" y="551091"/>
              <a:ext cx="503376" cy="289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0979" tIns="40490" rIns="80979" bIns="40490">
              <a:spAutoFit/>
            </a:bodyPr>
            <a:lstStyle>
              <a:lvl1pPr indent="-179388" eaLnBrk="0" hangingPunct="0">
                <a:spcBef>
                  <a:spcPct val="20000"/>
                </a:spcBef>
                <a:buFont typeface="Arial" charset="0"/>
                <a:buChar char="•"/>
                <a:defRPr sz="37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32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7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3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ts val="1771"/>
                </a:lnSpc>
                <a:spcBef>
                  <a:spcPct val="0"/>
                </a:spcBef>
                <a:buClr>
                  <a:srgbClr val="D6CAC3"/>
                </a:buClr>
                <a:buNone/>
              </a:pPr>
              <a:r>
                <a:rPr lang="it-IT" altLang="it-IT" sz="1200" b="1" dirty="0">
                  <a:solidFill>
                    <a:schemeClr val="bg1"/>
                  </a:solidFill>
                  <a:latin typeface="Arial" panose="020B0604020202020204" pitchFamily="34" charset="0"/>
                  <a:ea typeface="Dotum" pitchFamily="34" charset="-127"/>
                  <a:cs typeface="Arial" panose="020B0604020202020204" pitchFamily="34" charset="0"/>
                </a:rPr>
                <a:t>2026</a:t>
              </a:r>
            </a:p>
          </p:txBody>
        </p:sp>
      </p:grpSp>
      <p:sp>
        <p:nvSpPr>
          <p:cNvPr id="16" name="Ovale 15">
            <a:extLst>
              <a:ext uri="{FF2B5EF4-FFF2-40B4-BE49-F238E27FC236}">
                <a16:creationId xmlns:a16="http://schemas.microsoft.com/office/drawing/2014/main" id="{773BF83B-D071-7C78-BF9D-AD03BEF703C4}"/>
              </a:ext>
            </a:extLst>
          </p:cNvPr>
          <p:cNvSpPr/>
          <p:nvPr/>
        </p:nvSpPr>
        <p:spPr>
          <a:xfrm>
            <a:off x="7845923" y="1316829"/>
            <a:ext cx="42089" cy="4569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33" tIns="40067" rIns="80133" bIns="40067" anchor="ctr"/>
          <a:lstStyle/>
          <a:p>
            <a:pPr algn="ctr" defTabSz="923730"/>
            <a:endParaRPr lang="it-IT"/>
          </a:p>
        </p:txBody>
      </p:sp>
      <p:pic>
        <p:nvPicPr>
          <p:cNvPr id="30" name="Immagine 29">
            <a:extLst>
              <a:ext uri="{FF2B5EF4-FFF2-40B4-BE49-F238E27FC236}">
                <a16:creationId xmlns:a16="http://schemas.microsoft.com/office/drawing/2014/main" id="{66520AF5-BEBB-FFBA-334E-7F46C5261A7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370" t="18578" r="21444" b="13269"/>
          <a:stretch>
            <a:fillRect/>
          </a:stretch>
        </p:blipFill>
        <p:spPr>
          <a:xfrm>
            <a:off x="0" y="1294913"/>
            <a:ext cx="4572793" cy="2647891"/>
          </a:xfrm>
          <a:prstGeom prst="rect">
            <a:avLst/>
          </a:prstGeom>
        </p:spPr>
      </p:pic>
      <p:sp>
        <p:nvSpPr>
          <p:cNvPr id="31" name="Figura a mano libera: forma 30">
            <a:extLst>
              <a:ext uri="{FF2B5EF4-FFF2-40B4-BE49-F238E27FC236}">
                <a16:creationId xmlns:a16="http://schemas.microsoft.com/office/drawing/2014/main" id="{2C9DB74F-2C1A-1F8C-AB1B-35FF4B0A82B7}"/>
              </a:ext>
            </a:extLst>
          </p:cNvPr>
          <p:cNvSpPr/>
          <p:nvPr/>
        </p:nvSpPr>
        <p:spPr>
          <a:xfrm>
            <a:off x="994997" y="1926580"/>
            <a:ext cx="2299111" cy="1184627"/>
          </a:xfrm>
          <a:custGeom>
            <a:avLst/>
            <a:gdLst>
              <a:gd name="csX0" fmla="*/ 0 w 2809875"/>
              <a:gd name="csY0" fmla="*/ 1181100 h 1447800"/>
              <a:gd name="csX1" fmla="*/ 1323975 w 2809875"/>
              <a:gd name="csY1" fmla="*/ 28575 h 1447800"/>
              <a:gd name="csX2" fmla="*/ 2019300 w 2809875"/>
              <a:gd name="csY2" fmla="*/ 0 h 1447800"/>
              <a:gd name="csX3" fmla="*/ 2809875 w 2809875"/>
              <a:gd name="csY3" fmla="*/ 38100 h 1447800"/>
              <a:gd name="csX4" fmla="*/ 1447800 w 2809875"/>
              <a:gd name="csY4" fmla="*/ 1447800 h 1447800"/>
              <a:gd name="csX5" fmla="*/ 0 w 2809875"/>
              <a:gd name="csY5" fmla="*/ 1181100 h 14478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2809875" h="1447800">
                <a:moveTo>
                  <a:pt x="0" y="1181100"/>
                </a:moveTo>
                <a:lnTo>
                  <a:pt x="1323975" y="28575"/>
                </a:lnTo>
                <a:lnTo>
                  <a:pt x="2019300" y="0"/>
                </a:lnTo>
                <a:lnTo>
                  <a:pt x="2809875" y="38100"/>
                </a:lnTo>
                <a:lnTo>
                  <a:pt x="1447800" y="1447800"/>
                </a:lnTo>
                <a:lnTo>
                  <a:pt x="0" y="1181100"/>
                </a:lnTo>
                <a:close/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CCA542A1-744A-5DB8-7F23-2404E89051B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0425" b="2836"/>
          <a:stretch>
            <a:fillRect/>
          </a:stretch>
        </p:blipFill>
        <p:spPr>
          <a:xfrm>
            <a:off x="7647" y="4027008"/>
            <a:ext cx="4557497" cy="2950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556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1A4E5E-B9C2-FDB7-FC37-717ADEC23D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tangolo 24">
            <a:extLst>
              <a:ext uri="{FF2B5EF4-FFF2-40B4-BE49-F238E27FC236}">
                <a16:creationId xmlns:a16="http://schemas.microsoft.com/office/drawing/2014/main" id="{C0C47A8B-26FE-36E2-3965-C6044F2B1C0A}"/>
              </a:ext>
            </a:extLst>
          </p:cNvPr>
          <p:cNvSpPr/>
          <p:nvPr/>
        </p:nvSpPr>
        <p:spPr>
          <a:xfrm>
            <a:off x="8374405" y="246185"/>
            <a:ext cx="616404" cy="6522456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979" tIns="40490" rIns="80979" bIns="40490" anchor="ctr"/>
          <a:lstStyle/>
          <a:p>
            <a:pPr algn="ctr"/>
            <a:endParaRPr lang="it-IT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E162B963-71D7-B8BA-66C7-571BE4A504DC}"/>
              </a:ext>
            </a:extLst>
          </p:cNvPr>
          <p:cNvSpPr txBox="1"/>
          <p:nvPr/>
        </p:nvSpPr>
        <p:spPr>
          <a:xfrm>
            <a:off x="4572793" y="1277817"/>
            <a:ext cx="3647801" cy="3521623"/>
          </a:xfrm>
          <a:prstGeom prst="rect">
            <a:avLst/>
          </a:prstGeom>
          <a:noFill/>
        </p:spPr>
        <p:txBody>
          <a:bodyPr wrap="square" lIns="80979" tIns="40490" rIns="80979" bIns="40490">
            <a:spAutoFit/>
          </a:bodyPr>
          <a:lstStyle>
            <a:lvl1pPr indent="-179388"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eaLnBrk="0" hangingPunct="0"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431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30003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575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914775" indent="-257175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lnSpc>
                <a:spcPts val="1771"/>
              </a:lnSpc>
              <a:buClr>
                <a:srgbClr val="D6CAC3"/>
              </a:buClr>
              <a:buSzPct val="100000"/>
            </a:pPr>
            <a:endParaRPr lang="it-IT" altLang="it-IT" sz="12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Dotum" pitchFamily="34" charset="-127"/>
              <a:cs typeface="Arial" panose="020B0604020202020204" pitchFamily="34" charset="0"/>
            </a:endParaRPr>
          </a:p>
          <a:p>
            <a:pPr eaLnBrk="1" hangingPunct="1">
              <a:lnSpc>
                <a:spcPts val="1771"/>
              </a:lnSpc>
              <a:buClr>
                <a:srgbClr val="D6CAC3"/>
              </a:buClr>
              <a:buSzPct val="100000"/>
            </a:pPr>
            <a:endParaRPr lang="it-IT" altLang="it-IT" sz="12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Dotum" pitchFamily="34" charset="-127"/>
              <a:cs typeface="Arial" panose="020B0604020202020204" pitchFamily="34" charset="0"/>
            </a:endParaRPr>
          </a:p>
          <a:p>
            <a:pPr eaLnBrk="1" hangingPunct="1">
              <a:lnSpc>
                <a:spcPts val="1771"/>
              </a:lnSpc>
              <a:buClr>
                <a:srgbClr val="D6CAC3"/>
              </a:buClr>
              <a:buSzPct val="100000"/>
            </a:pPr>
            <a:r>
              <a:rPr lang="it-IT" altLang="it-IT" sz="1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NOTE</a:t>
            </a:r>
          </a:p>
          <a:p>
            <a:pPr eaLnBrk="1" hangingPunct="1">
              <a:lnSpc>
                <a:spcPts val="1771"/>
              </a:lnSpc>
              <a:buClr>
                <a:srgbClr val="D6CAC3"/>
              </a:buClr>
              <a:buSzPct val="100000"/>
            </a:pPr>
            <a:r>
              <a:rPr lang="it-IT" altLang="it-IT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Sul terreno oggetto del bando sono in corso le attività di caratterizzazione ambientale, con risultati attualmente in fase di approvazione da parte di ARPA Campania.</a:t>
            </a:r>
          </a:p>
          <a:p>
            <a:pPr eaLnBrk="1" hangingPunct="1">
              <a:lnSpc>
                <a:spcPts val="1771"/>
              </a:lnSpc>
              <a:buClr>
                <a:srgbClr val="D6CAC3"/>
              </a:buClr>
              <a:buSzPct val="100000"/>
            </a:pPr>
            <a:r>
              <a:rPr lang="it-IT" altLang="it-IT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Le analisi dei terreni hanno evidenziato superamenti delle CSC previste dalla Colonna A del </a:t>
            </a:r>
            <a:r>
              <a:rPr lang="it-IT" altLang="it-IT" sz="1200" dirty="0" err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D.Lgs.</a:t>
            </a:r>
            <a:r>
              <a:rPr lang="it-IT" altLang="it-IT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 152/2006 per alcuni metalli (berillio, piombo, rame e zinco), idrocarburi pesanti (C&gt;12), IPA e PCB. Nelle acque sotterranee sono stati rilevati superamenti dei valori soglia per fluoruri e manganese</a:t>
            </a:r>
            <a:r>
              <a:rPr lang="it-IT" altLang="it-IT" sz="12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Dotum" pitchFamily="34" charset="-127"/>
                <a:cs typeface="Arial" panose="020B0604020202020204" pitchFamily="34" charset="0"/>
              </a:rPr>
              <a:t>. </a:t>
            </a:r>
          </a:p>
          <a:p>
            <a:pPr eaLnBrk="1" hangingPunct="1">
              <a:lnSpc>
                <a:spcPts val="1771"/>
              </a:lnSpc>
              <a:buClr>
                <a:srgbClr val="D6CAC3"/>
              </a:buClr>
              <a:buSzPct val="100000"/>
            </a:pPr>
            <a:endParaRPr lang="it-IT" altLang="it-IT" sz="120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Dotum" pitchFamily="34" charset="-127"/>
              <a:cs typeface="Arial" panose="020B0604020202020204" pitchFamily="34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E74CDED-8F35-DA1D-9DF3-9A6E77632F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9331" y="291254"/>
            <a:ext cx="1437686" cy="1803269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6784E23D-890E-6710-84DC-A2C3F2565AC2}"/>
              </a:ext>
            </a:extLst>
          </p:cNvPr>
          <p:cNvSpPr txBox="1"/>
          <p:nvPr/>
        </p:nvSpPr>
        <p:spPr>
          <a:xfrm>
            <a:off x="160161" y="109972"/>
            <a:ext cx="8224543" cy="851212"/>
          </a:xfrm>
          <a:prstGeom prst="rect">
            <a:avLst/>
          </a:prstGeom>
          <a:noFill/>
        </p:spPr>
        <p:txBody>
          <a:bodyPr wrap="square" lIns="80979" tIns="40490" rIns="80979" bIns="40490">
            <a:spAutoFit/>
          </a:bodyPr>
          <a:lstStyle/>
          <a:p>
            <a:pPr defTabSz="9237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spc="-133" dirty="0">
                <a:solidFill>
                  <a:srgbClr val="FF9933"/>
                </a:solidFill>
                <a:latin typeface="Dotum" pitchFamily="34" charset="-127"/>
                <a:ea typeface="Dotum" pitchFamily="34" charset="-127"/>
                <a:cs typeface="Arial" pitchFamily="34" charset="0"/>
              </a:rPr>
              <a:t>NAB0005 – Fondo Peschiera</a:t>
            </a:r>
          </a:p>
          <a:p>
            <a:pPr algn="just" defTabSz="92373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dirty="0">
                <a:solidFill>
                  <a:schemeClr val="bg1">
                    <a:lumMod val="50000"/>
                  </a:schemeClr>
                </a:solidFill>
                <a:latin typeface="Dotum" pitchFamily="34" charset="-127"/>
                <a:ea typeface="Dotum" pitchFamily="34" charset="-127"/>
                <a:cs typeface="Arial" pitchFamily="34" charset="0"/>
              </a:rPr>
              <a:t>Via </a:t>
            </a:r>
            <a:r>
              <a:rPr lang="it-IT" sz="2000" dirty="0" err="1">
                <a:solidFill>
                  <a:schemeClr val="bg1">
                    <a:lumMod val="50000"/>
                  </a:schemeClr>
                </a:solidFill>
                <a:latin typeface="Dotum" pitchFamily="34" charset="-127"/>
                <a:ea typeface="Dotum" pitchFamily="34" charset="-127"/>
                <a:cs typeface="Arial" pitchFamily="34" charset="0"/>
              </a:rPr>
              <a:t>Sant’arcangelo</a:t>
            </a:r>
            <a:r>
              <a:rPr lang="it-IT" sz="2000" dirty="0">
                <a:solidFill>
                  <a:schemeClr val="bg1">
                    <a:lumMod val="50000"/>
                  </a:schemeClr>
                </a:solidFill>
                <a:latin typeface="Dotum" pitchFamily="34" charset="-127"/>
                <a:ea typeface="Dotum" pitchFamily="34" charset="-127"/>
                <a:cs typeface="Arial" pitchFamily="34" charset="0"/>
              </a:rPr>
              <a:t>- </a:t>
            </a:r>
            <a:r>
              <a:rPr lang="it-IT" sz="2000" dirty="0" err="1">
                <a:solidFill>
                  <a:schemeClr val="bg1">
                    <a:lumMod val="50000"/>
                  </a:schemeClr>
                </a:solidFill>
                <a:latin typeface="Dotum" pitchFamily="34" charset="-127"/>
                <a:ea typeface="Dotum" pitchFamily="34" charset="-127"/>
                <a:cs typeface="Arial" pitchFamily="34" charset="0"/>
              </a:rPr>
              <a:t>loc</a:t>
            </a:r>
            <a:r>
              <a:rPr lang="it-IT" sz="2000" dirty="0">
                <a:solidFill>
                  <a:schemeClr val="bg1">
                    <a:lumMod val="50000"/>
                  </a:schemeClr>
                </a:solidFill>
                <a:latin typeface="Dotum" pitchFamily="34" charset="-127"/>
                <a:ea typeface="Dotum" pitchFamily="34" charset="-127"/>
                <a:cs typeface="Arial" pitchFamily="34" charset="0"/>
              </a:rPr>
              <a:t>. Peschiera,  Caivano (NA)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BF348D9B-A315-AF68-9CD3-A1CEB7D62CC7}"/>
              </a:ext>
            </a:extLst>
          </p:cNvPr>
          <p:cNvGrpSpPr>
            <a:grpSpLocks noChangeAspect="1"/>
          </p:cNvGrpSpPr>
          <p:nvPr/>
        </p:nvGrpSpPr>
        <p:grpSpPr>
          <a:xfrm>
            <a:off x="7744675" y="368078"/>
            <a:ext cx="509273" cy="468789"/>
            <a:chOff x="7744675" y="482057"/>
            <a:chExt cx="509273" cy="468789"/>
          </a:xfrm>
        </p:grpSpPr>
        <p:sp>
          <p:nvSpPr>
            <p:cNvPr id="12" name="Rettangolo 24">
              <a:extLst>
                <a:ext uri="{FF2B5EF4-FFF2-40B4-BE49-F238E27FC236}">
                  <a16:creationId xmlns:a16="http://schemas.microsoft.com/office/drawing/2014/main" id="{87D822D5-2BAF-0391-0546-46DAB7D899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0572" y="564611"/>
              <a:ext cx="503376" cy="312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0979" tIns="40490" rIns="80979" bIns="40490">
              <a:spAutoFit/>
            </a:bodyPr>
            <a:lstStyle>
              <a:lvl1pPr indent="-179388" eaLnBrk="0" hangingPunct="0">
                <a:spcBef>
                  <a:spcPct val="20000"/>
                </a:spcBef>
                <a:buFont typeface="Arial" charset="0"/>
                <a:buChar char="•"/>
                <a:defRPr sz="37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32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7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3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ts val="1771"/>
                </a:lnSpc>
                <a:spcBef>
                  <a:spcPct val="0"/>
                </a:spcBef>
                <a:buClr>
                  <a:srgbClr val="D6CAC3"/>
                </a:buClr>
                <a:buNone/>
              </a:pPr>
              <a:r>
                <a:rPr lang="it-IT" altLang="it-IT" sz="1200" b="1">
                  <a:solidFill>
                    <a:schemeClr val="bg1"/>
                  </a:solidFill>
                  <a:latin typeface="Arial" panose="020B0604020202020204" pitchFamily="34" charset="0"/>
                  <a:ea typeface="Dotum" pitchFamily="34" charset="-127"/>
                  <a:cs typeface="Arial" panose="020B0604020202020204" pitchFamily="34" charset="0"/>
                </a:rPr>
                <a:t>2017</a:t>
              </a:r>
            </a:p>
          </p:txBody>
        </p:sp>
        <p:sp>
          <p:nvSpPr>
            <p:cNvPr id="13" name="Ovale 12">
              <a:extLst>
                <a:ext uri="{FF2B5EF4-FFF2-40B4-BE49-F238E27FC236}">
                  <a16:creationId xmlns:a16="http://schemas.microsoft.com/office/drawing/2014/main" id="{78489878-64CE-683B-0916-4488602C74B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756003" y="482057"/>
              <a:ext cx="467846" cy="468789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0979" tIns="40490" rIns="80979" bIns="40490" anchor="ctr"/>
            <a:lstStyle/>
            <a:p>
              <a:pPr algn="ctr">
                <a:defRPr/>
              </a:pPr>
              <a:endParaRPr lang="it-IT" sz="12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Rettangolo 24">
              <a:extLst>
                <a:ext uri="{FF2B5EF4-FFF2-40B4-BE49-F238E27FC236}">
                  <a16:creationId xmlns:a16="http://schemas.microsoft.com/office/drawing/2014/main" id="{7E5B65C4-B0B7-078D-5ADD-78C75B8B9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44675" y="551091"/>
              <a:ext cx="503376" cy="289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80979" tIns="40490" rIns="80979" bIns="40490">
              <a:spAutoFit/>
            </a:bodyPr>
            <a:lstStyle>
              <a:lvl1pPr indent="-179388" eaLnBrk="0" hangingPunct="0">
                <a:spcBef>
                  <a:spcPct val="20000"/>
                </a:spcBef>
                <a:buFont typeface="Arial" charset="0"/>
                <a:buChar char="•"/>
                <a:defRPr sz="37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32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7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3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defTabSz="1042988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3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ts val="1771"/>
                </a:lnSpc>
                <a:spcBef>
                  <a:spcPct val="0"/>
                </a:spcBef>
                <a:buClr>
                  <a:srgbClr val="D6CAC3"/>
                </a:buClr>
                <a:buNone/>
              </a:pPr>
              <a:r>
                <a:rPr lang="it-IT" altLang="it-IT" sz="1200" b="1" dirty="0">
                  <a:solidFill>
                    <a:schemeClr val="bg1"/>
                  </a:solidFill>
                  <a:latin typeface="Arial" panose="020B0604020202020204" pitchFamily="34" charset="0"/>
                  <a:ea typeface="Dotum" pitchFamily="34" charset="-127"/>
                  <a:cs typeface="Arial" panose="020B0604020202020204" pitchFamily="34" charset="0"/>
                </a:rPr>
                <a:t>2026</a:t>
              </a:r>
            </a:p>
          </p:txBody>
        </p:sp>
      </p:grpSp>
      <p:sp>
        <p:nvSpPr>
          <p:cNvPr id="16" name="Ovale 15">
            <a:extLst>
              <a:ext uri="{FF2B5EF4-FFF2-40B4-BE49-F238E27FC236}">
                <a16:creationId xmlns:a16="http://schemas.microsoft.com/office/drawing/2014/main" id="{38EA6A14-0742-5A9C-EBF2-2C40737B835C}"/>
              </a:ext>
            </a:extLst>
          </p:cNvPr>
          <p:cNvSpPr/>
          <p:nvPr/>
        </p:nvSpPr>
        <p:spPr>
          <a:xfrm>
            <a:off x="7845923" y="1316829"/>
            <a:ext cx="42089" cy="45699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33" tIns="40067" rIns="80133" bIns="40067" anchor="ctr"/>
          <a:lstStyle/>
          <a:p>
            <a:pPr algn="ctr" defTabSz="923730"/>
            <a:endParaRPr lang="it-IT"/>
          </a:p>
        </p:txBody>
      </p:sp>
      <p:sp>
        <p:nvSpPr>
          <p:cNvPr id="31" name="Figura a mano libera: forma 30">
            <a:extLst>
              <a:ext uri="{FF2B5EF4-FFF2-40B4-BE49-F238E27FC236}">
                <a16:creationId xmlns:a16="http://schemas.microsoft.com/office/drawing/2014/main" id="{60154D5E-86C3-6036-2C6D-2CC5899706DF}"/>
              </a:ext>
            </a:extLst>
          </p:cNvPr>
          <p:cNvSpPr/>
          <p:nvPr/>
        </p:nvSpPr>
        <p:spPr>
          <a:xfrm>
            <a:off x="994997" y="1926580"/>
            <a:ext cx="2299111" cy="1184627"/>
          </a:xfrm>
          <a:custGeom>
            <a:avLst/>
            <a:gdLst>
              <a:gd name="csX0" fmla="*/ 0 w 2809875"/>
              <a:gd name="csY0" fmla="*/ 1181100 h 1447800"/>
              <a:gd name="csX1" fmla="*/ 1323975 w 2809875"/>
              <a:gd name="csY1" fmla="*/ 28575 h 1447800"/>
              <a:gd name="csX2" fmla="*/ 2019300 w 2809875"/>
              <a:gd name="csY2" fmla="*/ 0 h 1447800"/>
              <a:gd name="csX3" fmla="*/ 2809875 w 2809875"/>
              <a:gd name="csY3" fmla="*/ 38100 h 1447800"/>
              <a:gd name="csX4" fmla="*/ 1447800 w 2809875"/>
              <a:gd name="csY4" fmla="*/ 1447800 h 1447800"/>
              <a:gd name="csX5" fmla="*/ 0 w 2809875"/>
              <a:gd name="csY5" fmla="*/ 1181100 h 1447800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</a:cxnLst>
            <a:rect l="l" t="t" r="r" b="b"/>
            <a:pathLst>
              <a:path w="2809875" h="1447800">
                <a:moveTo>
                  <a:pt x="0" y="1181100"/>
                </a:moveTo>
                <a:lnTo>
                  <a:pt x="1323975" y="28575"/>
                </a:lnTo>
                <a:lnTo>
                  <a:pt x="2019300" y="0"/>
                </a:lnTo>
                <a:lnTo>
                  <a:pt x="2809875" y="38100"/>
                </a:lnTo>
                <a:lnTo>
                  <a:pt x="1447800" y="1447800"/>
                </a:lnTo>
                <a:lnTo>
                  <a:pt x="0" y="1181100"/>
                </a:lnTo>
                <a:close/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3F84EA72-2F64-C833-314B-84295F0155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778" y="1462560"/>
            <a:ext cx="4390834" cy="2546888"/>
          </a:xfrm>
          <a:prstGeom prst="rect">
            <a:avLst/>
          </a:prstGeom>
        </p:spPr>
      </p:pic>
      <p:pic>
        <p:nvPicPr>
          <p:cNvPr id="14" name="Immagine 13">
            <a:extLst>
              <a:ext uri="{FF2B5EF4-FFF2-40B4-BE49-F238E27FC236}">
                <a16:creationId xmlns:a16="http://schemas.microsoft.com/office/drawing/2014/main" id="{30D1D873-34FD-BB8A-9225-75A38142E4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778" y="4069494"/>
            <a:ext cx="4390833" cy="254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345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330</Words>
  <Application>Microsoft Office PowerPoint</Application>
  <PresentationFormat>Personalizzato</PresentationFormat>
  <Paragraphs>42</Paragraphs>
  <Slides>3</Slides>
  <Notes>3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7" baseType="lpstr">
      <vt:lpstr>Dotum</vt:lpstr>
      <vt:lpstr>Arial</vt:lpstr>
      <vt:lpstr>Calibri</vt:lpstr>
      <vt:lpstr>Tema di Office</vt:lpstr>
      <vt:lpstr>Presentazione standard di PowerPoint</vt:lpstr>
      <vt:lpstr>Presentazione standard di PowerPoint</vt:lpstr>
      <vt:lpstr>Presentazione standard di PowerPoint</vt:lpstr>
    </vt:vector>
  </TitlesOfParts>
  <Company>Ministero dell'Economia e della Finanze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Eva Mastroianni</dc:creator>
  <cp:lastModifiedBy>SCARPATI ANNAMARIA</cp:lastModifiedBy>
  <cp:revision>1766</cp:revision>
  <cp:lastPrinted>2025-04-03T09:21:50Z</cp:lastPrinted>
  <dcterms:created xsi:type="dcterms:W3CDTF">2014-01-27T09:58:15Z</dcterms:created>
  <dcterms:modified xsi:type="dcterms:W3CDTF">2026-07-13T10:19:03Z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078091e-e61d-4883-a332-9368e619fa5f_Enabled">
    <vt:lpwstr>true</vt:lpwstr>
  </property>
  <property fmtid="{D5CDD505-2E9C-101B-9397-08002B2CF9AE}" pid="3" name="MSIP_Label_c078091e-e61d-4883-a332-9368e619fa5f_SetDate">
    <vt:lpwstr>2024-06-07T08:34:35Z</vt:lpwstr>
  </property>
  <property fmtid="{D5CDD505-2E9C-101B-9397-08002B2CF9AE}" pid="4" name="MSIP_Label_c078091e-e61d-4883-a332-9368e619fa5f_Method">
    <vt:lpwstr>Privileged</vt:lpwstr>
  </property>
  <property fmtid="{D5CDD505-2E9C-101B-9397-08002B2CF9AE}" pid="5" name="MSIP_Label_c078091e-e61d-4883-a332-9368e619fa5f_Name">
    <vt:lpwstr>Pubblico</vt:lpwstr>
  </property>
  <property fmtid="{D5CDD505-2E9C-101B-9397-08002B2CF9AE}" pid="6" name="MSIP_Label_c078091e-e61d-4883-a332-9368e619fa5f_SiteId">
    <vt:lpwstr>5c13bf6f-11aa-44a8-aac0-fc5ed659c30a</vt:lpwstr>
  </property>
  <property fmtid="{D5CDD505-2E9C-101B-9397-08002B2CF9AE}" pid="7" name="MSIP_Label_c078091e-e61d-4883-a332-9368e619fa5f_ActionId">
    <vt:lpwstr>c768038b-b450-4de9-863c-7660839af0b8</vt:lpwstr>
  </property>
  <property fmtid="{D5CDD505-2E9C-101B-9397-08002B2CF9AE}" pid="8" name="MSIP_Label_c078091e-e61d-4883-a332-9368e619fa5f_ContentBits">
    <vt:lpwstr>0</vt:lpwstr>
  </property>
</Properties>
</file>