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3"/>
  </p:notesMasterIdLst>
  <p:sldIdLst>
    <p:sldId id="296" r:id="rId2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FF99"/>
    <a:srgbClr val="FFFF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8" autoAdjust="0"/>
    <p:restoredTop sz="98471" autoAdjust="0"/>
  </p:normalViewPr>
  <p:slideViewPr>
    <p:cSldViewPr>
      <p:cViewPr varScale="1">
        <p:scale>
          <a:sx n="110" d="100"/>
          <a:sy n="110" d="100"/>
        </p:scale>
        <p:origin x="-175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3149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955" y="0"/>
            <a:ext cx="2946135" cy="496253"/>
          </a:xfrm>
          <a:prstGeom prst="rect">
            <a:avLst/>
          </a:prstGeom>
        </p:spPr>
        <p:txBody>
          <a:bodyPr vert="horz" lIns="91321" tIns="45661" rIns="91321" bIns="4566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DB4C82C-FED6-4FFD-B54D-B4A59C9BCC54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1" tIns="45661" rIns="91321" bIns="45661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0244" y="4715192"/>
            <a:ext cx="5437188" cy="4466274"/>
          </a:xfrm>
          <a:prstGeom prst="rect">
            <a:avLst/>
          </a:prstGeom>
        </p:spPr>
        <p:txBody>
          <a:bodyPr vert="horz" lIns="91321" tIns="45661" rIns="91321" bIns="45661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955" y="9428800"/>
            <a:ext cx="2946135" cy="496252"/>
          </a:xfrm>
          <a:prstGeom prst="rect">
            <a:avLst/>
          </a:prstGeom>
        </p:spPr>
        <p:txBody>
          <a:bodyPr vert="horz" lIns="91321" tIns="45661" rIns="91321" bIns="4566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43FE9B-14D8-48D0-9C50-2A68D7B147A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8683533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287B499F-AD7D-49FD-939C-C71A0BDB12AC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0E05EDD7-96D3-4548-AEFB-5C628F76183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9F6B5544-D3E6-46BF-BD17-EF844CAD23DE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2C0FBE79-5EFA-49A4-AB88-E30656D1A8A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A9EA615B-02E5-41BB-A09D-5EC57451596F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31EDD3CD-DE0F-44A8-8574-CC8BE4F3651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433FE0E6-443E-4FC5-BAEB-F8B0D0725538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0FDE44AB-80E0-40AB-8117-AF37EA5AC4C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7D1FA39B-E4A3-43AE-B2D4-1A0CBDDAB3C3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42763049-163C-4FE2-A621-E072A4308E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85DAFB43-9EAE-4F95-A8E0-A61D4BA8DBD4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DB691BFB-F9A7-4B82-9343-765C6319EE4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7D9A72A2-8362-4432-8A08-3DA83BDAA3AF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CE8FEBAF-0B04-410D-B202-2182D17A08E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1AD8E75F-520B-44FE-8CB7-CB2B16558DBF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FBCB519B-DD0F-4746-8096-4B0B2A53505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3EE2B2C9-19B1-4A61-9555-A50DC49294BF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8F64A744-056C-48D3-B6CE-444E0B493D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1770794A-C2D3-4F1A-B577-FD6D3E4C40C3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D08F6447-FAA0-4FAC-A7D9-7C7A1839AD0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C0124DB0-9EE7-426E-B7E2-5020FF50F049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 b="1">
                <a:latin typeface="Times New Roman" pitchFamily="18" charset="0"/>
              </a:defRPr>
            </a:lvl1pPr>
          </a:lstStyle>
          <a:p>
            <a:pPr>
              <a:defRPr/>
            </a:pPr>
            <a:fld id="{09AC4534-E8F7-41F4-84D3-14763B9CEA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5123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CB4B7489-8C12-490B-AED0-4F30479F1B37}" type="datetimeFigureOut">
              <a:rPr lang="it-IT"/>
              <a:pPr>
                <a:defRPr/>
              </a:pPr>
              <a:t>25/09/2015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93A30A7-FE37-415B-9116-F0CE7E2E10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3"/>
          <p:cNvSpPr txBox="1">
            <a:spLocks/>
          </p:cNvSpPr>
          <p:nvPr/>
        </p:nvSpPr>
        <p:spPr>
          <a:xfrm>
            <a:off x="439195" y="277200"/>
            <a:ext cx="8704804" cy="50005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 eaLnBrk="0" hangingPunct="0">
              <a:defRPr/>
            </a:pPr>
            <a:r>
              <a:rPr lang="it-IT" sz="2000" b="1" dirty="0">
                <a:solidFill>
                  <a:srgbClr val="C00000"/>
                </a:solidFill>
                <a:latin typeface="Arial" pitchFamily="34"/>
                <a:ea typeface="+mj-ea"/>
                <a:cs typeface="Arial" pitchFamily="34"/>
              </a:rPr>
              <a:t>DIREZIONE STRATEGIE IMMOBILIARI E INNOVAZIONE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/>
              <a:ea typeface="+mj-ea"/>
              <a:cs typeface="Arial" pitchFamily="34"/>
            </a:endParaRPr>
          </a:p>
        </p:txBody>
      </p:sp>
      <p:grpSp>
        <p:nvGrpSpPr>
          <p:cNvPr id="3" name="Gruppo 37"/>
          <p:cNvGrpSpPr>
            <a:grpSpLocks/>
          </p:cNvGrpSpPr>
          <p:nvPr/>
        </p:nvGrpSpPr>
        <p:grpSpPr bwMode="auto">
          <a:xfrm>
            <a:off x="1116013" y="1562125"/>
            <a:ext cx="6840537" cy="3448050"/>
            <a:chOff x="1115750" y="1355725"/>
            <a:chExt cx="6840626" cy="3447716"/>
          </a:xfrm>
        </p:grpSpPr>
        <p:sp>
          <p:nvSpPr>
            <p:cNvPr id="4" name="Rectangle 2"/>
            <p:cNvSpPr>
              <a:spLocks noChangeArrowheads="1"/>
            </p:cNvSpPr>
            <p:nvPr/>
          </p:nvSpPr>
          <p:spPr bwMode="auto">
            <a:xfrm>
              <a:off x="3354154" y="1355725"/>
              <a:ext cx="2411443" cy="900026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rgbClr val="808080"/>
              </a:solidFill>
              <a:miter lim="800000"/>
              <a:headEnd/>
              <a:tailEnd/>
            </a:ln>
          </p:spPr>
          <p:txBody>
            <a:bodyPr lIns="0" tIns="46800" rIns="0" anchor="ctr"/>
            <a:lstStyle/>
            <a:p>
              <a:pPr algn="ctr">
                <a:defRPr/>
              </a:pPr>
              <a:r>
                <a:rPr lang="it-IT" sz="1100" kern="0" dirty="0">
                  <a:solidFill>
                    <a:sysClr val="windowText" lastClr="000000"/>
                  </a:solidFill>
                  <a:latin typeface="Arial" charset="0"/>
                </a:rPr>
                <a:t>Direzione </a:t>
              </a:r>
              <a:r>
                <a:rPr lang="it-IT" sz="1100" kern="0" dirty="0" smtClean="0">
                  <a:solidFill>
                    <a:sysClr val="windowText" lastClr="000000"/>
                  </a:solidFill>
                  <a:latin typeface="Arial" charset="0"/>
                </a:rPr>
                <a:t>S</a:t>
              </a:r>
              <a:r>
                <a:rPr lang="it-IT" sz="1100" kern="0" dirty="0" smtClean="0">
                  <a:solidFill>
                    <a:sysClr val="windowText" lastClr="000000"/>
                  </a:solidFill>
                </a:rPr>
                <a:t>trategie Immobiliari e Innovazione</a:t>
              </a:r>
              <a:endParaRPr lang="it-IT" sz="1100" kern="0" dirty="0">
                <a:solidFill>
                  <a:sysClr val="windowText" lastClr="000000"/>
                </a:solidFill>
                <a:latin typeface="Arial" charset="0"/>
              </a:endParaRPr>
            </a:p>
            <a:p>
              <a:pPr algn="ctr">
                <a:defRPr/>
              </a:pPr>
              <a:endParaRPr lang="it-IT" sz="400" kern="0" dirty="0">
                <a:solidFill>
                  <a:sysClr val="windowText" lastClr="000000"/>
                </a:solidFill>
                <a:latin typeface="Arial" charset="0"/>
              </a:endParaRPr>
            </a:p>
            <a:p>
              <a:pPr algn="ctr">
                <a:defRPr/>
              </a:pPr>
              <a:r>
                <a:rPr lang="it-IT" sz="1400" b="1" kern="0" dirty="0">
                  <a:solidFill>
                    <a:sysClr val="windowText" lastClr="000000"/>
                  </a:solidFill>
                  <a:latin typeface="Arial" charset="0"/>
                </a:rPr>
                <a:t>Stefano Mantella</a:t>
              </a:r>
            </a:p>
          </p:txBody>
        </p:sp>
        <p:sp>
          <p:nvSpPr>
            <p:cNvPr id="5" name="Rectangle 9"/>
            <p:cNvSpPr>
              <a:spLocks noChangeArrowheads="1"/>
            </p:cNvSpPr>
            <p:nvPr/>
          </p:nvSpPr>
          <p:spPr bwMode="auto">
            <a:xfrm>
              <a:off x="1115750" y="4083423"/>
              <a:ext cx="1944082" cy="720018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rgbClr val="808080"/>
              </a:solidFill>
              <a:miter lim="800000"/>
              <a:headEnd/>
              <a:tailEnd/>
            </a:ln>
          </p:spPr>
          <p:txBody>
            <a:bodyPr tIns="4680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1100" dirty="0">
                  <a:solidFill>
                    <a:srgbClr val="000000"/>
                  </a:solidFill>
                  <a:latin typeface="Arial" charset="0"/>
                </a:rPr>
                <a:t>Sviluppo e gestione progetti di valorizzazione territoriale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1100" dirty="0" smtClean="0">
                  <a:solidFill>
                    <a:srgbClr val="000000"/>
                  </a:solidFill>
                  <a:latin typeface="Arial" charset="0"/>
                </a:rPr>
                <a:t>Area Nord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1100" b="1" dirty="0" smtClean="0">
                  <a:solidFill>
                    <a:srgbClr val="000000"/>
                  </a:solidFill>
                  <a:latin typeface="Arial" charset="0"/>
                </a:rPr>
                <a:t>Rosario Manzo</a:t>
              </a:r>
            </a:p>
          </p:txBody>
        </p:sp>
        <p:cxnSp>
          <p:nvCxnSpPr>
            <p:cNvPr id="6" name="AutoShape 12"/>
            <p:cNvCxnSpPr>
              <a:cxnSpLocks noChangeShapeType="1"/>
              <a:stCxn id="11" idx="0"/>
              <a:endCxn id="5" idx="0"/>
            </p:cNvCxnSpPr>
            <p:nvPr/>
          </p:nvCxnSpPr>
          <p:spPr bwMode="auto">
            <a:xfrm rot="16200000" flipV="1">
              <a:off x="4536063" y="1635151"/>
              <a:ext cx="12700" cy="4896544"/>
            </a:xfrm>
            <a:prstGeom prst="bentConnector3">
              <a:avLst>
                <a:gd name="adj1" fmla="val 390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cxnSp>
          <p:nvCxnSpPr>
            <p:cNvPr id="7" name="AutoShape 12"/>
            <p:cNvCxnSpPr>
              <a:cxnSpLocks noChangeShapeType="1"/>
              <a:stCxn id="10" idx="0"/>
              <a:endCxn id="4" idx="2"/>
            </p:cNvCxnSpPr>
            <p:nvPr/>
          </p:nvCxnSpPr>
          <p:spPr bwMode="auto">
            <a:xfrm flipV="1">
              <a:off x="4560094" y="2255838"/>
              <a:ext cx="0" cy="18275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5292080" y="2564904"/>
              <a:ext cx="1584042" cy="720018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rgbClr val="808080"/>
              </a:solidFill>
              <a:miter lim="800000"/>
              <a:headEnd/>
              <a:tailEnd/>
            </a:ln>
          </p:spPr>
          <p:txBody>
            <a:bodyPr tIns="4680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1100" dirty="0">
                  <a:solidFill>
                    <a:srgbClr val="000000"/>
                  </a:solidFill>
                  <a:latin typeface="Arial" charset="0"/>
                </a:rPr>
                <a:t>Supporto e analisi di fattibilità economica progetti enti pubblici</a:t>
              </a:r>
            </a:p>
            <a:p>
              <a:pPr algn="ctr"/>
              <a:r>
                <a:rPr lang="it-IT" sz="1100" b="1" dirty="0" smtClean="0">
                  <a:solidFill>
                    <a:srgbClr val="000000"/>
                  </a:solidFill>
                  <a:latin typeface="Arial" charset="0"/>
                </a:rPr>
                <a:t>Stefano Mantella </a:t>
              </a:r>
              <a:r>
                <a:rPr lang="it-IT" sz="1100" b="1" dirty="0" err="1" smtClean="0">
                  <a:solidFill>
                    <a:srgbClr val="000000"/>
                  </a:solidFill>
                  <a:latin typeface="Arial" charset="0"/>
                </a:rPr>
                <a:t>a.i.</a:t>
              </a:r>
              <a:endParaRPr lang="it-IT" sz="1100" b="1" dirty="0">
                <a:solidFill>
                  <a:srgbClr val="000000"/>
                </a:solidFill>
                <a:latin typeface="Arial" charset="0"/>
              </a:endParaRPr>
            </a:p>
          </p:txBody>
        </p:sp>
        <p:cxnSp>
          <p:nvCxnSpPr>
            <p:cNvPr id="9" name="AutoShape 14"/>
            <p:cNvCxnSpPr>
              <a:cxnSpLocks noChangeShapeType="1"/>
              <a:stCxn id="4" idx="2"/>
              <a:endCxn id="8" idx="1"/>
            </p:cNvCxnSpPr>
            <p:nvPr/>
          </p:nvCxnSpPr>
          <p:spPr bwMode="auto">
            <a:xfrm rot="16200000" flipH="1">
              <a:off x="4591550" y="2224382"/>
              <a:ext cx="669075" cy="73198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</p:cxn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3588053" y="4083423"/>
              <a:ext cx="1944082" cy="720018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rgbClr val="808080"/>
              </a:solidFill>
              <a:miter lim="800000"/>
              <a:headEnd/>
              <a:tailEnd/>
            </a:ln>
          </p:spPr>
          <p:txBody>
            <a:bodyPr tIns="4680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1100" dirty="0">
                  <a:solidFill>
                    <a:srgbClr val="000000"/>
                  </a:solidFill>
                  <a:latin typeface="Arial" charset="0"/>
                </a:rPr>
                <a:t>Sviluppo e gestione progetti di valorizzazione territoriale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1100" dirty="0" smtClean="0">
                  <a:solidFill>
                    <a:srgbClr val="000000"/>
                  </a:solidFill>
                  <a:latin typeface="Arial" charset="0"/>
                </a:rPr>
                <a:t>Area Centro</a:t>
              </a:r>
            </a:p>
            <a:p>
              <a:pPr lvl="0"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1100" b="1" dirty="0">
                  <a:solidFill>
                    <a:srgbClr val="000000"/>
                  </a:solidFill>
                  <a:latin typeface="Arial" charset="0"/>
                </a:rPr>
                <a:t>Aldo </a:t>
              </a:r>
              <a:r>
                <a:rPr lang="it-IT" sz="1100" b="1" dirty="0" smtClean="0">
                  <a:solidFill>
                    <a:srgbClr val="000000"/>
                  </a:solidFill>
                  <a:latin typeface="Arial" charset="0"/>
                </a:rPr>
                <a:t>Patruno</a:t>
              </a:r>
              <a:endParaRPr lang="it-IT" dirty="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012294" y="4083423"/>
              <a:ext cx="1944082" cy="720018"/>
            </a:xfrm>
            <a:prstGeom prst="rect">
              <a:avLst/>
            </a:prstGeom>
            <a:solidFill>
              <a:srgbClr val="FFFFCC"/>
            </a:solidFill>
            <a:ln w="9525" algn="ctr">
              <a:solidFill>
                <a:srgbClr val="808080"/>
              </a:solidFill>
              <a:miter lim="800000"/>
              <a:headEnd/>
              <a:tailEnd/>
            </a:ln>
          </p:spPr>
          <p:txBody>
            <a:bodyPr tIns="4680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1100" dirty="0">
                  <a:solidFill>
                    <a:srgbClr val="000000"/>
                  </a:solidFill>
                  <a:latin typeface="Arial" charset="0"/>
                </a:rPr>
                <a:t>Sviluppo e gestione progetti di valorizzazione territoriale 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it-IT" sz="1100" dirty="0" smtClean="0">
                  <a:solidFill>
                    <a:srgbClr val="000000"/>
                  </a:solidFill>
                  <a:latin typeface="Arial" charset="0"/>
                </a:rPr>
                <a:t>Area Sud </a:t>
              </a:r>
              <a:r>
                <a:rPr lang="it-IT" sz="1100" dirty="0">
                  <a:solidFill>
                    <a:srgbClr val="000000"/>
                  </a:solidFill>
                  <a:latin typeface="Arial" charset="0"/>
                </a:rPr>
                <a:t>e </a:t>
              </a:r>
              <a:r>
                <a:rPr lang="it-IT" sz="1100" dirty="0" smtClean="0">
                  <a:solidFill>
                    <a:srgbClr val="000000"/>
                  </a:solidFill>
                  <a:latin typeface="Arial" charset="0"/>
                </a:rPr>
                <a:t>Isole</a:t>
              </a:r>
            </a:p>
            <a:p>
              <a:pPr algn="ctr"/>
              <a:r>
                <a:rPr lang="it-IT" sz="1100" b="1" dirty="0" smtClean="0">
                  <a:solidFill>
                    <a:srgbClr val="000000"/>
                  </a:solidFill>
                </a:rPr>
                <a:t>Riccardo </a:t>
              </a:r>
              <a:r>
                <a:rPr lang="it-IT" sz="1100" b="1" dirty="0" err="1" smtClean="0">
                  <a:solidFill>
                    <a:srgbClr val="000000"/>
                  </a:solidFill>
                </a:rPr>
                <a:t>Pacini</a:t>
              </a:r>
              <a:endParaRPr lang="it-IT" sz="1200" b="1" baseline="30000" dirty="0" smtClean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14" name="Rettangolo 13"/>
          <p:cNvSpPr/>
          <p:nvPr/>
        </p:nvSpPr>
        <p:spPr>
          <a:xfrm>
            <a:off x="971600" y="2636912"/>
            <a:ext cx="7056784" cy="2736305"/>
          </a:xfrm>
          <a:prstGeom prst="rect">
            <a:avLst/>
          </a:prstGeom>
          <a:solidFill>
            <a:schemeClr val="bg1">
              <a:lumMod val="75000"/>
              <a:alpha val="4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CasellaDiTesto 14"/>
          <p:cNvSpPr txBox="1"/>
          <p:nvPr/>
        </p:nvSpPr>
        <p:spPr>
          <a:xfrm>
            <a:off x="107504" y="5457998"/>
            <a:ext cx="9001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LA STRUTTURA </a:t>
            </a:r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E’ IN FASE DI </a:t>
            </a:r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EVOLUZIONE A </a:t>
            </a:r>
            <a:r>
              <a:rPr lang="it-IT" b="1" dirty="0">
                <a:solidFill>
                  <a:schemeClr val="bg1">
                    <a:lumMod val="50000"/>
                  </a:schemeClr>
                </a:solidFill>
              </a:rPr>
              <a:t>SEGUITO DELLA DETERMINAZIONE DEL DIRETTORE N. 64 DEL 24 SETTEMBRE 2015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2500</TotalTime>
  <Words>81</Words>
  <Application>Microsoft Office PowerPoint</Application>
  <PresentationFormat>Presentazione su schermo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1_Tema di Office</vt:lpstr>
      <vt:lpstr>Diapositiva 1</vt:lpstr>
    </vt:vector>
  </TitlesOfParts>
  <Company>Ministero dell'Economia e della Finanze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vstprz74m63e812p</dc:creator>
  <cp:lastModifiedBy>cmplss81m64h501e</cp:lastModifiedBy>
  <cp:revision>242</cp:revision>
  <cp:lastPrinted>2015-09-25T13:44:17Z</cp:lastPrinted>
  <dcterms:created xsi:type="dcterms:W3CDTF">2012-03-01T14:58:08Z</dcterms:created>
  <dcterms:modified xsi:type="dcterms:W3CDTF">2015-09-25T15:20:06Z</dcterms:modified>
</cp:coreProperties>
</file>