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CAMPANIA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425825" y="1278285"/>
            <a:ext cx="2266950" cy="576263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Direttore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Dario Di Girolamo</a:t>
            </a: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38163" y="4371646"/>
            <a:ext cx="1872030" cy="72001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NA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(Napoli Comune)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Gianluca Laferola</a:t>
            </a:r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2628840" y="4371646"/>
            <a:ext cx="1800029" cy="72001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NA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(Napoli Provincia)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Luca Franzese</a:t>
            </a: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>
            <a:off x="4647517" y="4371646"/>
            <a:ext cx="1908031" cy="72001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00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NA 3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(Caserta, Benevento)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Fulvio Ciardiello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00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23" name="AutoShape 30"/>
          <p:cNvCxnSpPr>
            <a:cxnSpLocks noChangeShapeType="1"/>
            <a:stCxn id="20" idx="0"/>
            <a:endCxn id="22" idx="0"/>
          </p:cNvCxnSpPr>
          <p:nvPr/>
        </p:nvCxnSpPr>
        <p:spPr bwMode="auto">
          <a:xfrm rot="5400000" flipH="1" flipV="1">
            <a:off x="3537855" y="2307969"/>
            <a:ext cx="1588" cy="4127354"/>
          </a:xfrm>
          <a:prstGeom prst="bentConnector3">
            <a:avLst>
              <a:gd name="adj1" fmla="val 1439546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6824807" y="4374693"/>
            <a:ext cx="1908031" cy="720016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NA 4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(Salerno, Avellino)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Pierpaolo Russo</a:t>
            </a:r>
          </a:p>
        </p:txBody>
      </p:sp>
      <p:cxnSp>
        <p:nvCxnSpPr>
          <p:cNvPr id="25" name="AutoShape 30"/>
          <p:cNvCxnSpPr>
            <a:cxnSpLocks noChangeShapeType="1"/>
            <a:stCxn id="21" idx="0"/>
            <a:endCxn id="24" idx="0"/>
          </p:cNvCxnSpPr>
          <p:nvPr/>
        </p:nvCxnSpPr>
        <p:spPr bwMode="auto">
          <a:xfrm rot="16200000" flipH="1">
            <a:off x="5652315" y="2248185"/>
            <a:ext cx="3047" cy="4249968"/>
          </a:xfrm>
          <a:prstGeom prst="bentConnector3">
            <a:avLst>
              <a:gd name="adj1" fmla="val -750246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" name="AutoShape 30"/>
          <p:cNvCxnSpPr>
            <a:cxnSpLocks noChangeShapeType="1"/>
            <a:stCxn id="18" idx="2"/>
            <a:endCxn id="22" idx="0"/>
          </p:cNvCxnSpPr>
          <p:nvPr/>
        </p:nvCxnSpPr>
        <p:spPr bwMode="auto">
          <a:xfrm rot="16200000" flipH="1">
            <a:off x="3821867" y="2591980"/>
            <a:ext cx="2517098" cy="1042233"/>
          </a:xfrm>
          <a:prstGeom prst="bentConnector3">
            <a:avLst>
              <a:gd name="adj1" fmla="val 908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972910" y="2295901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8" name="AutoShape 12"/>
          <p:cNvCxnSpPr>
            <a:cxnSpLocks noChangeShapeType="1"/>
            <a:stCxn id="18" idx="2"/>
            <a:endCxn id="27" idx="1"/>
          </p:cNvCxnSpPr>
          <p:nvPr/>
        </p:nvCxnSpPr>
        <p:spPr bwMode="auto">
          <a:xfrm rot="16200000" flipH="1">
            <a:off x="4455421" y="1958427"/>
            <a:ext cx="621369" cy="41361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9" name="Connettore 4 19"/>
          <p:cNvCxnSpPr>
            <a:cxnSpLocks noChangeShapeType="1"/>
            <a:stCxn id="18" idx="2"/>
            <a:endCxn id="30" idx="1"/>
          </p:cNvCxnSpPr>
          <p:nvPr/>
        </p:nvCxnSpPr>
        <p:spPr bwMode="auto">
          <a:xfrm rot="16200000" flipH="1">
            <a:off x="4190911" y="2222937"/>
            <a:ext cx="1150389" cy="41361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4972910" y="2734913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Tiziana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Toniutti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102519" y="2396628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Luigi Di Cristo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2102519" y="3029842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Dario Di Girolamo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33" name="AutoShape 17"/>
          <p:cNvCxnSpPr>
            <a:cxnSpLocks noChangeShapeType="1"/>
            <a:stCxn id="18" idx="2"/>
            <a:endCxn id="32" idx="3"/>
          </p:cNvCxnSpPr>
          <p:nvPr/>
        </p:nvCxnSpPr>
        <p:spPr bwMode="auto">
          <a:xfrm rot="5400000">
            <a:off x="3508263" y="2248805"/>
            <a:ext cx="1445294" cy="65678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4" name="AutoShape 17"/>
          <p:cNvCxnSpPr>
            <a:cxnSpLocks noChangeShapeType="1"/>
            <a:stCxn id="18" idx="2"/>
            <a:endCxn id="31" idx="3"/>
          </p:cNvCxnSpPr>
          <p:nvPr/>
        </p:nvCxnSpPr>
        <p:spPr bwMode="auto">
          <a:xfrm rot="5400000">
            <a:off x="3824870" y="1932198"/>
            <a:ext cx="812080" cy="65678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71</Words>
  <Application>Microsoft Office PowerPoint</Application>
  <PresentationFormat>Presentazione su schermo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CAMPANIA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2015-11-02T10:13:23Z</dcterms:modified>
</cp:coreProperties>
</file>