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98471" autoAdjust="0"/>
  </p:normalViewPr>
  <p:slideViewPr>
    <p:cSldViewPr>
      <p:cViewPr varScale="1">
        <p:scale>
          <a:sx n="115" d="100"/>
          <a:sy n="115" d="100"/>
        </p:scale>
        <p:origin x="-162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314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B4C82C-FED6-4FFD-B54D-B4A59C9BCC54}" type="datetimeFigureOut">
              <a:rPr lang="it-IT"/>
              <a:pPr>
                <a:defRPr/>
              </a:pPr>
              <a:t>02/11/2015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244" y="4715192"/>
            <a:ext cx="5437188" cy="4466274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43FE9B-14D8-48D0-9C50-2A68D7B147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8353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5888" y="349250"/>
            <a:ext cx="37925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10"/>
          <p:cNvSpPr txBox="1"/>
          <p:nvPr userDrawn="1"/>
        </p:nvSpPr>
        <p:spPr>
          <a:xfrm>
            <a:off x="242888" y="6577013"/>
            <a:ext cx="33496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 </a:t>
            </a:r>
            <a:r>
              <a:rPr lang="it-IT" sz="10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Organizzazione, Sviluppo e Risorse Manageriali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0413"/>
            <a:ext cx="7772400" cy="1470025"/>
          </a:xfrm>
          <a:prstGeom prst="rect">
            <a:avLst/>
          </a:prstGeom>
        </p:spPr>
        <p:txBody>
          <a:bodyPr/>
          <a:lstStyle/>
          <a:p>
            <a:endParaRPr lang="it-IT" dirty="0" smtClean="0"/>
          </a:p>
        </p:txBody>
      </p:sp>
      <p:sp>
        <p:nvSpPr>
          <p:cNvPr id="8" name="Sottotitolo 15"/>
          <p:cNvSpPr>
            <a:spLocks noGrp="1"/>
          </p:cNvSpPr>
          <p:nvPr>
            <p:ph type="subTitle" idx="1"/>
          </p:nvPr>
        </p:nvSpPr>
        <p:spPr>
          <a:xfrm>
            <a:off x="1371600" y="3176598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 typeface="Arial" pitchFamily="34" charset="0"/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11"/>
          <p:cNvCxnSpPr/>
          <p:nvPr userDrawn="1"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1 12"/>
          <p:cNvCxnSpPr/>
          <p:nvPr userDrawn="1"/>
        </p:nvCxnSpPr>
        <p:spPr>
          <a:xfrm>
            <a:off x="417513" y="6397625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13"/>
          <p:cNvSpPr txBox="1"/>
          <p:nvPr userDrawn="1"/>
        </p:nvSpPr>
        <p:spPr>
          <a:xfrm>
            <a:off x="8497888" y="6581775"/>
            <a:ext cx="361950" cy="2444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F051E5E-3E05-4503-B336-4ACDDC346173}" type="slidenum">
              <a:rPr lang="it-IT"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 descr="Logo Agenzi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0175" y="6416675"/>
            <a:ext cx="15160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17"/>
          <p:cNvSpPr txBox="1"/>
          <p:nvPr userDrawn="1"/>
        </p:nvSpPr>
        <p:spPr>
          <a:xfrm>
            <a:off x="242888" y="6577013"/>
            <a:ext cx="405880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DRI</a:t>
            </a:r>
            <a:endParaRPr lang="it-IT" sz="10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egnaposto contenuto 14"/>
          <p:cNvSpPr>
            <a:spLocks noGrp="1"/>
          </p:cNvSpPr>
          <p:nvPr>
            <p:ph idx="1"/>
          </p:nvPr>
        </p:nvSpPr>
        <p:spPr>
          <a:xfrm>
            <a:off x="457200" y="110012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11" name="Titolo 1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928688" y="0"/>
            <a:ext cx="7772400" cy="255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egnaposto piè di pagina 4"/>
          <p:cNvSpPr>
            <a:spLocks noGrp="1"/>
          </p:cNvSpPr>
          <p:nvPr>
            <p:ph type="ftr" sz="quarter" idx="10"/>
          </p:nvPr>
        </p:nvSpPr>
        <p:spPr bwMode="auto">
          <a:xfrm>
            <a:off x="1014413" y="0"/>
            <a:ext cx="7772400" cy="255588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898989"/>
                </a:solidFill>
                <a:latin typeface="Arial" charset="0"/>
                <a:cs typeface="Arial" charset="0"/>
              </a:rPr>
              <a:t>ORGANIGRAMMI</a:t>
            </a:r>
          </a:p>
        </p:txBody>
      </p:sp>
      <p:sp>
        <p:nvSpPr>
          <p:cNvPr id="6" name="Titolo 13"/>
          <p:cNvSpPr>
            <a:spLocks noGrp="1"/>
          </p:cNvSpPr>
          <p:nvPr>
            <p:ph type="title"/>
          </p:nvPr>
        </p:nvSpPr>
        <p:spPr>
          <a:xfrm>
            <a:off x="439200" y="277200"/>
            <a:ext cx="8472488" cy="500062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ea typeface="+mn-ea"/>
                <a:cs typeface="Arial" pitchFamily="34" charset="0"/>
              </a:rPr>
              <a:t>EMILIA ROMAGNA</a:t>
            </a:r>
            <a:endParaRPr lang="it-IT" sz="2000" b="1" dirty="0">
              <a:solidFill>
                <a:srgbClr val="C00000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417513" y="247650"/>
            <a:ext cx="8289925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444875" y="1268760"/>
            <a:ext cx="2268538" cy="576263"/>
          </a:xfrm>
          <a:prstGeom prst="rect">
            <a:avLst/>
          </a:prstGeom>
          <a:solidFill>
            <a:srgbClr val="FFFFCC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Direttore Regionale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Antonio Ottavio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Ficchì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cxnSp>
        <p:nvCxnSpPr>
          <p:cNvPr id="18" name="AutoShape 15"/>
          <p:cNvCxnSpPr>
            <a:cxnSpLocks noChangeShapeType="1"/>
            <a:stCxn id="17" idx="2"/>
            <a:endCxn id="20" idx="0"/>
          </p:cNvCxnSpPr>
          <p:nvPr/>
        </p:nvCxnSpPr>
        <p:spPr bwMode="auto">
          <a:xfrm flipH="1">
            <a:off x="4577838" y="1845023"/>
            <a:ext cx="1306" cy="25299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1036638" y="4374971"/>
            <a:ext cx="1871901" cy="719738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BO 1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(Bologna, Ferrara)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Giuseppe Martelli</a:t>
            </a: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3479896" y="4374971"/>
            <a:ext cx="2195884" cy="719738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0" tIns="46800" rIns="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BO 2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9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(Modena, Reggio Emilia, Parma, Piacenza)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Stefania Torelli</a:t>
            </a: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6251337" y="4368379"/>
            <a:ext cx="1871901" cy="719738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18000" tIns="46800" rIns="18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Servizi Territoriali 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BO 3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9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(Forlì-Cesena, Ravenna, Rimini)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>
                <a:ea typeface="Arial Unicode MS" pitchFamily="34" charset="-128"/>
                <a:cs typeface="Arial" charset="0"/>
              </a:rPr>
              <a:t>Luciana Scrivano</a:t>
            </a:r>
          </a:p>
        </p:txBody>
      </p:sp>
      <p:cxnSp>
        <p:nvCxnSpPr>
          <p:cNvPr id="22" name="AutoShape 30"/>
          <p:cNvCxnSpPr>
            <a:cxnSpLocks noChangeShapeType="1"/>
            <a:stCxn id="19" idx="0"/>
            <a:endCxn id="21" idx="0"/>
          </p:cNvCxnSpPr>
          <p:nvPr/>
        </p:nvCxnSpPr>
        <p:spPr bwMode="auto">
          <a:xfrm rot="5400000" flipH="1" flipV="1">
            <a:off x="4576642" y="1764326"/>
            <a:ext cx="6592" cy="5214699"/>
          </a:xfrm>
          <a:prstGeom prst="bentConnector3">
            <a:avLst>
              <a:gd name="adj1" fmla="val 356678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4991960" y="2275611"/>
            <a:ext cx="1619677" cy="360031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 dirty="0">
                <a:cs typeface="Arial" charset="0"/>
              </a:rPr>
              <a:t>Staff di </a:t>
            </a:r>
            <a:r>
              <a:rPr lang="it-IT" sz="1000" dirty="0" smtClean="0">
                <a:cs typeface="Arial" charset="0"/>
              </a:rPr>
              <a:t>Direzione</a:t>
            </a:r>
          </a:p>
        </p:txBody>
      </p:sp>
      <p:cxnSp>
        <p:nvCxnSpPr>
          <p:cNvPr id="24" name="AutoShape 12"/>
          <p:cNvCxnSpPr>
            <a:cxnSpLocks noChangeShapeType="1"/>
            <a:stCxn id="17" idx="2"/>
            <a:endCxn id="23" idx="1"/>
          </p:cNvCxnSpPr>
          <p:nvPr/>
        </p:nvCxnSpPr>
        <p:spPr bwMode="auto">
          <a:xfrm rot="16200000" flipH="1">
            <a:off x="4480250" y="1943917"/>
            <a:ext cx="610604" cy="412816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5" name="Connettore 4 19"/>
          <p:cNvCxnSpPr>
            <a:cxnSpLocks noChangeShapeType="1"/>
            <a:stCxn id="17" idx="2"/>
            <a:endCxn id="26" idx="1"/>
          </p:cNvCxnSpPr>
          <p:nvPr/>
        </p:nvCxnSpPr>
        <p:spPr bwMode="auto">
          <a:xfrm rot="16200000" flipH="1">
            <a:off x="4215740" y="2208427"/>
            <a:ext cx="1139624" cy="412816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4991960" y="2714623"/>
            <a:ext cx="1619677" cy="540047"/>
          </a:xfrm>
          <a:prstGeom prst="rect">
            <a:avLst/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ea typeface="Arial Unicode MS" pitchFamily="34" charset="-128"/>
                <a:cs typeface="Arial" charset="0"/>
              </a:rPr>
              <a:t>Piani Operativi Territorio </a:t>
            </a:r>
          </a:p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000" dirty="0">
                <a:ea typeface="Arial Unicode MS" pitchFamily="34" charset="-128"/>
                <a:cs typeface="Arial" charset="0"/>
              </a:rPr>
              <a:t>e </a:t>
            </a:r>
            <a:r>
              <a:rPr lang="it-IT" sz="1000" dirty="0" smtClean="0">
                <a:ea typeface="Arial Unicode MS" pitchFamily="34" charset="-128"/>
                <a:cs typeface="Arial" charset="0"/>
              </a:rPr>
              <a:t>Supporto</a:t>
            </a:r>
            <a:endParaRPr lang="it-IT" sz="1000" dirty="0">
              <a:ea typeface="Arial Unicode MS" pitchFamily="34" charset="-128"/>
              <a:cs typeface="Arial" charset="0"/>
            </a:endParaRP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Roberto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Capuano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099345" y="2376338"/>
            <a:ext cx="1908000" cy="540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 anchor="ctr"/>
          <a:lstStyle/>
          <a:p>
            <a:pPr algn="ctr"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Sviluppo Servizi</a:t>
            </a:r>
          </a:p>
          <a:p>
            <a:pPr algn="ctr" defTabSz="44926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Antonio Ottavio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Ficchì</a:t>
            </a: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a.i.</a:t>
            </a:r>
            <a:endParaRPr lang="it-IT" sz="1200" b="1" dirty="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2099345" y="3009552"/>
            <a:ext cx="1908000" cy="540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0" rIns="0" anchor="ctr"/>
          <a:lstStyle/>
          <a:p>
            <a:pPr algn="ctr">
              <a:defRPr/>
            </a:pPr>
            <a:r>
              <a:rPr lang="it-IT" sz="1000" dirty="0" smtClean="0">
                <a:latin typeface="Arial" pitchFamily="34" charset="0"/>
                <a:cs typeface="Arial" pitchFamily="34" charset="0"/>
              </a:rPr>
              <a:t>Servizi Tecnici</a:t>
            </a:r>
          </a:p>
          <a:p>
            <a:pPr algn="ctr">
              <a:defRPr/>
            </a:pP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Antonio Ottavio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Ficchì</a:t>
            </a:r>
            <a:r>
              <a:rPr lang="it-IT" sz="1200" b="1" dirty="0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 </a:t>
            </a:r>
            <a:r>
              <a:rPr lang="it-IT" sz="1200" b="1" dirty="0" err="1" smtClean="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a.i.</a:t>
            </a:r>
            <a:r>
              <a:rPr lang="it-IT" sz="1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29" name="AutoShape 17"/>
          <p:cNvCxnSpPr>
            <a:cxnSpLocks noChangeShapeType="1"/>
            <a:stCxn id="17" idx="2"/>
            <a:endCxn id="28" idx="3"/>
          </p:cNvCxnSpPr>
          <p:nvPr/>
        </p:nvCxnSpPr>
        <p:spPr bwMode="auto">
          <a:xfrm rot="5400000">
            <a:off x="3575981" y="2276388"/>
            <a:ext cx="1434529" cy="57179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30" name="AutoShape 17"/>
          <p:cNvCxnSpPr>
            <a:cxnSpLocks noChangeShapeType="1"/>
            <a:stCxn id="17" idx="2"/>
            <a:endCxn id="27" idx="3"/>
          </p:cNvCxnSpPr>
          <p:nvPr/>
        </p:nvCxnSpPr>
        <p:spPr bwMode="auto">
          <a:xfrm rot="5400000">
            <a:off x="3892588" y="1959781"/>
            <a:ext cx="801315" cy="57179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72</Words>
  <Application>Microsoft Office PowerPoint</Application>
  <PresentationFormat>Presentazione su schermo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EMILIA ROMAGNA</vt:lpstr>
    </vt:vector>
  </TitlesOfParts>
  <Company>Ministero dell'Economia e della Finanze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vstprz74m63e812p</dc:creator>
  <cp:lastModifiedBy>GUARINO LAURA</cp:lastModifiedBy>
  <cp:revision>234</cp:revision>
  <dcterms:created xsi:type="dcterms:W3CDTF">2012-03-01T14:58:08Z</dcterms:created>
  <dcterms:modified xsi:type="dcterms:W3CDTF">2015-11-02T10:13:50Z</dcterms:modified>
</cp:coreProperties>
</file>