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EMILIA ROMAGNA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444875" y="1268760"/>
            <a:ext cx="2268538" cy="576263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Direttore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Antonio Ottavio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Ficchì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18" name="AutoShape 15"/>
          <p:cNvCxnSpPr>
            <a:cxnSpLocks noChangeShapeType="1"/>
            <a:stCxn id="17" idx="2"/>
            <a:endCxn id="20" idx="0"/>
          </p:cNvCxnSpPr>
          <p:nvPr/>
        </p:nvCxnSpPr>
        <p:spPr bwMode="auto">
          <a:xfrm flipH="1">
            <a:off x="4577838" y="1845023"/>
            <a:ext cx="1306" cy="25299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1036638" y="4374971"/>
            <a:ext cx="1871901" cy="71973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BO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(Bologna, Ferrara)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Giuseppe Martelli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3479896" y="4374971"/>
            <a:ext cx="2195884" cy="71973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BO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9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(Modena, Reggio Emilia, Parma, Piacenza)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Stefania Torelli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6251337" y="4368379"/>
            <a:ext cx="1871901" cy="71973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BO 3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9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(Forlì-Cesena, Ravenna, Rimini)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ea typeface="Arial Unicode MS" pitchFamily="34" charset="-128"/>
                <a:cs typeface="Arial" charset="0"/>
              </a:rPr>
              <a:t>Luciana Scrivano</a:t>
            </a:r>
          </a:p>
        </p:txBody>
      </p:sp>
      <p:cxnSp>
        <p:nvCxnSpPr>
          <p:cNvPr id="22" name="AutoShape 30"/>
          <p:cNvCxnSpPr>
            <a:cxnSpLocks noChangeShapeType="1"/>
            <a:stCxn id="19" idx="0"/>
            <a:endCxn id="21" idx="0"/>
          </p:cNvCxnSpPr>
          <p:nvPr/>
        </p:nvCxnSpPr>
        <p:spPr bwMode="auto">
          <a:xfrm rot="5400000" flipH="1" flipV="1">
            <a:off x="4576642" y="1764326"/>
            <a:ext cx="6592" cy="5214699"/>
          </a:xfrm>
          <a:prstGeom prst="bentConnector3">
            <a:avLst>
              <a:gd name="adj1" fmla="val 35667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4991960" y="2275611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4" name="AutoShape 12"/>
          <p:cNvCxnSpPr>
            <a:cxnSpLocks noChangeShapeType="1"/>
            <a:stCxn id="17" idx="2"/>
            <a:endCxn id="23" idx="1"/>
          </p:cNvCxnSpPr>
          <p:nvPr/>
        </p:nvCxnSpPr>
        <p:spPr bwMode="auto">
          <a:xfrm rot="16200000" flipH="1">
            <a:off x="4480250" y="1943917"/>
            <a:ext cx="610604" cy="41281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5" name="Connettore 4 19"/>
          <p:cNvCxnSpPr>
            <a:cxnSpLocks noChangeShapeType="1"/>
            <a:stCxn id="17" idx="2"/>
            <a:endCxn id="26" idx="1"/>
          </p:cNvCxnSpPr>
          <p:nvPr/>
        </p:nvCxnSpPr>
        <p:spPr bwMode="auto">
          <a:xfrm rot="16200000" flipH="1">
            <a:off x="4215740" y="2208427"/>
            <a:ext cx="1139624" cy="412816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4991960" y="2714623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Roberto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Capuano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099345" y="2376338"/>
            <a:ext cx="1908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Antonio Ottavio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Ficchì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2099345" y="3009552"/>
            <a:ext cx="1908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Antonio Ottavio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Ficchì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9" name="AutoShape 17"/>
          <p:cNvCxnSpPr>
            <a:cxnSpLocks noChangeShapeType="1"/>
            <a:stCxn id="17" idx="2"/>
            <a:endCxn id="28" idx="3"/>
          </p:cNvCxnSpPr>
          <p:nvPr/>
        </p:nvCxnSpPr>
        <p:spPr bwMode="auto">
          <a:xfrm rot="5400000">
            <a:off x="3575981" y="2276388"/>
            <a:ext cx="1434529" cy="57179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0" name="AutoShape 17"/>
          <p:cNvCxnSpPr>
            <a:cxnSpLocks noChangeShapeType="1"/>
            <a:stCxn id="17" idx="2"/>
            <a:endCxn id="27" idx="3"/>
          </p:cNvCxnSpPr>
          <p:nvPr/>
        </p:nvCxnSpPr>
        <p:spPr bwMode="auto">
          <a:xfrm rot="5400000">
            <a:off x="3892588" y="1959781"/>
            <a:ext cx="801315" cy="57179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72</Words>
  <Application>Microsoft Office PowerPoint</Application>
  <PresentationFormat>Presentazione su schermo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EMILIA ROMAGNA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2015-11-02T10:13:50Z</dcterms:modified>
</cp:coreProperties>
</file>