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7" r:id="rId2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8" autoAdjust="0"/>
    <p:restoredTop sz="98471" autoAdjust="0"/>
  </p:normalViewPr>
  <p:slideViewPr>
    <p:cSldViewPr>
      <p:cViewPr varScale="1">
        <p:scale>
          <a:sx n="115" d="100"/>
          <a:sy n="115" d="100"/>
        </p:scale>
        <p:origin x="-162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314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B4C82C-FED6-4FFD-B54D-B4A59C9BCC54}" type="datetimeFigureOut">
              <a:rPr lang="it-IT"/>
              <a:pPr>
                <a:defRPr/>
              </a:pPr>
              <a:t>02/11/2015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244" y="4715192"/>
            <a:ext cx="5437188" cy="4466274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043FE9B-14D8-48D0-9C50-2A68D7B147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353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ogo Agenzi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5888" y="349250"/>
            <a:ext cx="37925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10"/>
          <p:cNvSpPr txBox="1"/>
          <p:nvPr userDrawn="1"/>
        </p:nvSpPr>
        <p:spPr>
          <a:xfrm>
            <a:off x="242888" y="6577013"/>
            <a:ext cx="3349625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DRI </a:t>
            </a:r>
            <a:r>
              <a:rPr lang="it-IT" sz="1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Organizzazione, Sviluppo e Risorse Manageriali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0413"/>
            <a:ext cx="7772400" cy="1470025"/>
          </a:xfrm>
          <a:prstGeom prst="rect">
            <a:avLst/>
          </a:prstGeom>
        </p:spPr>
        <p:txBody>
          <a:bodyPr/>
          <a:lstStyle/>
          <a:p>
            <a:endParaRPr lang="it-IT" dirty="0" smtClean="0"/>
          </a:p>
        </p:txBody>
      </p:sp>
      <p:sp>
        <p:nvSpPr>
          <p:cNvPr id="8" name="Sottotitolo 15"/>
          <p:cNvSpPr>
            <a:spLocks noGrp="1"/>
          </p:cNvSpPr>
          <p:nvPr>
            <p:ph type="subTitle" idx="1"/>
          </p:nvPr>
        </p:nvSpPr>
        <p:spPr>
          <a:xfrm>
            <a:off x="1371600" y="3176598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 typeface="Arial" pitchFamily="34" charset="0"/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11"/>
          <p:cNvCxnSpPr/>
          <p:nvPr userDrawn="1"/>
        </p:nvCxnSpPr>
        <p:spPr>
          <a:xfrm>
            <a:off x="417513" y="247650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12"/>
          <p:cNvCxnSpPr/>
          <p:nvPr userDrawn="1"/>
        </p:nvCxnSpPr>
        <p:spPr>
          <a:xfrm>
            <a:off x="417513" y="6397625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13"/>
          <p:cNvSpPr txBox="1"/>
          <p:nvPr userDrawn="1"/>
        </p:nvSpPr>
        <p:spPr>
          <a:xfrm>
            <a:off x="8497888" y="6581775"/>
            <a:ext cx="361950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F051E5E-3E05-4503-B336-4ACDDC346173}" type="slidenum">
              <a:rPr lang="it-IT" sz="1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5" descr="Logo Agenzi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0175" y="6416675"/>
            <a:ext cx="15160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17"/>
          <p:cNvSpPr txBox="1"/>
          <p:nvPr userDrawn="1"/>
        </p:nvSpPr>
        <p:spPr>
          <a:xfrm>
            <a:off x="242888" y="6577013"/>
            <a:ext cx="405880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DRI</a:t>
            </a:r>
            <a:endParaRPr lang="it-IT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egnaposto contenuto 14"/>
          <p:cNvSpPr>
            <a:spLocks noGrp="1"/>
          </p:cNvSpPr>
          <p:nvPr>
            <p:ph idx="1"/>
          </p:nvPr>
        </p:nvSpPr>
        <p:spPr>
          <a:xfrm>
            <a:off x="457200" y="110012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11" name="Titolo 13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928688" y="0"/>
            <a:ext cx="7772400" cy="2555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egnaposto piè di pagina 4"/>
          <p:cNvSpPr>
            <a:spLocks noGrp="1"/>
          </p:cNvSpPr>
          <p:nvPr>
            <p:ph type="ftr" sz="quarter" idx="10"/>
          </p:nvPr>
        </p:nvSpPr>
        <p:spPr bwMode="auto">
          <a:xfrm>
            <a:off x="1014413" y="0"/>
            <a:ext cx="7772400" cy="255588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>
                <a:solidFill>
                  <a:srgbClr val="898989"/>
                </a:solidFill>
                <a:latin typeface="Arial" charset="0"/>
                <a:cs typeface="Arial" charset="0"/>
              </a:rPr>
              <a:t>ORGANIGRAMMI</a:t>
            </a:r>
          </a:p>
        </p:txBody>
      </p:sp>
      <p:sp>
        <p:nvSpPr>
          <p:cNvPr id="6" name="Titolo 13"/>
          <p:cNvSpPr>
            <a:spLocks noGrp="1"/>
          </p:cNvSpPr>
          <p:nvPr>
            <p:ph type="title"/>
          </p:nvPr>
        </p:nvSpPr>
        <p:spPr>
          <a:xfrm>
            <a:off x="439200" y="277200"/>
            <a:ext cx="8472488" cy="500062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FRIULI VENEZIA GIULIA</a:t>
            </a:r>
            <a:endParaRPr lang="it-IT" sz="20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417513" y="247650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3436938" y="1268760"/>
            <a:ext cx="2268537" cy="576262"/>
          </a:xfrm>
          <a:prstGeom prst="rect">
            <a:avLst/>
          </a:prstGeom>
          <a:solidFill>
            <a:srgbClr val="FFFFCC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Responsabile di 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Direzione Regionale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Pierluigi Di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Blasio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cxnSp>
        <p:nvCxnSpPr>
          <p:cNvPr id="17" name="Connettore 4 19"/>
          <p:cNvCxnSpPr>
            <a:cxnSpLocks noChangeShapeType="1"/>
            <a:stCxn id="16" idx="2"/>
            <a:endCxn id="19" idx="0"/>
          </p:cNvCxnSpPr>
          <p:nvPr/>
        </p:nvCxnSpPr>
        <p:spPr bwMode="auto">
          <a:xfrm rot="16200000" flipH="1">
            <a:off x="4173016" y="2243212"/>
            <a:ext cx="2539338" cy="1742957"/>
          </a:xfrm>
          <a:prstGeom prst="bentConnector3">
            <a:avLst>
              <a:gd name="adj1" fmla="val 90164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8" name="Rectangle 27"/>
          <p:cNvSpPr>
            <a:spLocks noChangeArrowheads="1"/>
          </p:cNvSpPr>
          <p:nvPr/>
        </p:nvSpPr>
        <p:spPr bwMode="auto">
          <a:xfrm>
            <a:off x="1966913" y="4384360"/>
            <a:ext cx="1871856" cy="720088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0" tIns="46800" rIns="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UD 1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(Udine, Pordenone)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Salvatore Campagna</a:t>
            </a:r>
          </a:p>
        </p:txBody>
      </p:sp>
      <p:sp>
        <p:nvSpPr>
          <p:cNvPr id="19" name="Rectangle 29"/>
          <p:cNvSpPr>
            <a:spLocks noChangeArrowheads="1"/>
          </p:cNvSpPr>
          <p:nvPr/>
        </p:nvSpPr>
        <p:spPr bwMode="auto">
          <a:xfrm>
            <a:off x="5324240" y="4384360"/>
            <a:ext cx="1979848" cy="720088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36000" tIns="46800" rIns="36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UD 2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(Gorizia, Trieste)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Antonio Barbieri</a:t>
            </a:r>
          </a:p>
        </p:txBody>
      </p:sp>
      <p:cxnSp>
        <p:nvCxnSpPr>
          <p:cNvPr id="20" name="Connettore 4 19"/>
          <p:cNvCxnSpPr>
            <a:cxnSpLocks noChangeShapeType="1"/>
            <a:stCxn id="16" idx="2"/>
            <a:endCxn id="18" idx="0"/>
          </p:cNvCxnSpPr>
          <p:nvPr/>
        </p:nvCxnSpPr>
        <p:spPr bwMode="auto">
          <a:xfrm rot="5400000">
            <a:off x="2467355" y="2280508"/>
            <a:ext cx="2539338" cy="1668366"/>
          </a:xfrm>
          <a:prstGeom prst="bentConnector3">
            <a:avLst>
              <a:gd name="adj1" fmla="val 90164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991960" y="2295268"/>
            <a:ext cx="1619677" cy="36003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000" dirty="0">
                <a:cs typeface="Arial" charset="0"/>
              </a:rPr>
              <a:t>Staff di </a:t>
            </a:r>
            <a:r>
              <a:rPr lang="it-IT" sz="1000" dirty="0" smtClean="0">
                <a:cs typeface="Arial" charset="0"/>
              </a:rPr>
              <a:t>Direzione</a:t>
            </a:r>
          </a:p>
        </p:txBody>
      </p:sp>
      <p:cxnSp>
        <p:nvCxnSpPr>
          <p:cNvPr id="22" name="AutoShape 12"/>
          <p:cNvCxnSpPr>
            <a:cxnSpLocks noChangeShapeType="1"/>
            <a:stCxn id="16" idx="2"/>
            <a:endCxn id="21" idx="1"/>
          </p:cNvCxnSpPr>
          <p:nvPr/>
        </p:nvCxnSpPr>
        <p:spPr bwMode="auto">
          <a:xfrm rot="16200000" flipH="1">
            <a:off x="4466452" y="1949776"/>
            <a:ext cx="630262" cy="420753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3" name="Connettore 4 19"/>
          <p:cNvCxnSpPr>
            <a:cxnSpLocks noChangeShapeType="1"/>
            <a:stCxn id="16" idx="2"/>
            <a:endCxn id="24" idx="1"/>
          </p:cNvCxnSpPr>
          <p:nvPr/>
        </p:nvCxnSpPr>
        <p:spPr bwMode="auto">
          <a:xfrm rot="16200000" flipH="1">
            <a:off x="4201942" y="2214286"/>
            <a:ext cx="1159282" cy="420753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4991960" y="2734280"/>
            <a:ext cx="1619677" cy="540047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ea typeface="Arial Unicode MS" pitchFamily="34" charset="-128"/>
                <a:cs typeface="Arial" charset="0"/>
              </a:rPr>
              <a:t>Piani Operativi Territorio </a:t>
            </a: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ea typeface="Arial Unicode MS" pitchFamily="34" charset="-128"/>
                <a:cs typeface="Arial" charset="0"/>
              </a:rPr>
              <a:t>e </a:t>
            </a:r>
            <a:r>
              <a:rPr lang="it-IT" sz="1000" dirty="0" smtClean="0">
                <a:ea typeface="Arial Unicode MS" pitchFamily="34" charset="-128"/>
                <a:cs typeface="Arial" charset="0"/>
              </a:rPr>
              <a:t>Supporto</a:t>
            </a:r>
            <a:endParaRPr lang="it-IT" sz="1000" dirty="0">
              <a:ea typeface="Arial Unicode MS" pitchFamily="34" charset="-128"/>
              <a:cs typeface="Arial" charset="0"/>
            </a:endParaRP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Giovanna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Pangia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2121569" y="2395995"/>
            <a:ext cx="1800000" cy="540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rIns="0" anchor="ctr"/>
          <a:lstStyle/>
          <a:p>
            <a:pPr algn="ctr">
              <a:defRPr/>
            </a:pPr>
            <a:r>
              <a:rPr lang="it-IT" sz="1000" dirty="0" smtClean="0">
                <a:latin typeface="Arial" pitchFamily="34" charset="0"/>
                <a:cs typeface="Arial" pitchFamily="34" charset="0"/>
              </a:rPr>
              <a:t>Sviluppo Servizi</a:t>
            </a: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Pierluigi Di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Blasio</a:t>
            </a: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a.i.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2121569" y="3029209"/>
            <a:ext cx="1800000" cy="540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rIns="0" anchor="ctr"/>
          <a:lstStyle/>
          <a:p>
            <a:pPr algn="ctr">
              <a:defRPr/>
            </a:pPr>
            <a:r>
              <a:rPr lang="it-IT" sz="1000" dirty="0" smtClean="0">
                <a:latin typeface="Arial" pitchFamily="34" charset="0"/>
                <a:cs typeface="Arial" pitchFamily="34" charset="0"/>
              </a:rPr>
              <a:t>Servizi Tecnici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Pierluigi Di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Blasio</a:t>
            </a: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a.i.</a:t>
            </a:r>
            <a:r>
              <a:rPr lang="it-IT" sz="12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27" name="AutoShape 17"/>
          <p:cNvCxnSpPr>
            <a:cxnSpLocks noChangeShapeType="1"/>
            <a:stCxn id="16" idx="2"/>
            <a:endCxn id="26" idx="3"/>
          </p:cNvCxnSpPr>
          <p:nvPr/>
        </p:nvCxnSpPr>
        <p:spPr bwMode="auto">
          <a:xfrm rot="5400000">
            <a:off x="3519295" y="2247296"/>
            <a:ext cx="1454187" cy="64963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8" name="AutoShape 17"/>
          <p:cNvCxnSpPr>
            <a:cxnSpLocks noChangeShapeType="1"/>
            <a:stCxn id="16" idx="2"/>
            <a:endCxn id="25" idx="3"/>
          </p:cNvCxnSpPr>
          <p:nvPr/>
        </p:nvCxnSpPr>
        <p:spPr bwMode="auto">
          <a:xfrm rot="5400000">
            <a:off x="3835902" y="1930689"/>
            <a:ext cx="820973" cy="64963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2085</TotalTime>
  <Words>57</Words>
  <Application>Microsoft Office PowerPoint</Application>
  <PresentationFormat>Presentazione su schermo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FRIULI VENEZIA GIULIA</vt:lpstr>
    </vt:vector>
  </TitlesOfParts>
  <Company>Ministero dell'Economia e della Finanze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vstprz74m63e812p</dc:creator>
  <cp:lastModifiedBy>GUARINO LAURA</cp:lastModifiedBy>
  <cp:revision>234</cp:revision>
  <dcterms:created xsi:type="dcterms:W3CDTF">2012-03-01T14:58:08Z</dcterms:created>
  <dcterms:modified xsi:type="dcterms:W3CDTF">2015-11-02T10:14:13Z</dcterms:modified>
</cp:coreProperties>
</file>