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FRIULI VENEZIA GIULIA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436938" y="1268760"/>
            <a:ext cx="2268537" cy="576262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Responsabile di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Direzione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Pierluigi Di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Blasio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17" name="Connettore 4 19"/>
          <p:cNvCxnSpPr>
            <a:cxnSpLocks noChangeShapeType="1"/>
            <a:stCxn id="16" idx="2"/>
            <a:endCxn id="19" idx="0"/>
          </p:cNvCxnSpPr>
          <p:nvPr/>
        </p:nvCxnSpPr>
        <p:spPr bwMode="auto">
          <a:xfrm rot="16200000" flipH="1">
            <a:off x="4173016" y="2243212"/>
            <a:ext cx="2539338" cy="1742957"/>
          </a:xfrm>
          <a:prstGeom prst="bentConnector3">
            <a:avLst>
              <a:gd name="adj1" fmla="val 9016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1966913" y="4384360"/>
            <a:ext cx="1871856" cy="72008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UD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(Udine, Pordenone)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Salvatore Campagna</a:t>
            </a: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5324240" y="4384360"/>
            <a:ext cx="1979848" cy="72008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36000" tIns="46800" rIns="36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UD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(Gorizia, Trieste)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Antonio Barbieri</a:t>
            </a:r>
          </a:p>
        </p:txBody>
      </p:sp>
      <p:cxnSp>
        <p:nvCxnSpPr>
          <p:cNvPr id="20" name="Connettore 4 19"/>
          <p:cNvCxnSpPr>
            <a:cxnSpLocks noChangeShapeType="1"/>
            <a:stCxn id="16" idx="2"/>
            <a:endCxn id="18" idx="0"/>
          </p:cNvCxnSpPr>
          <p:nvPr/>
        </p:nvCxnSpPr>
        <p:spPr bwMode="auto">
          <a:xfrm rot="5400000">
            <a:off x="2467355" y="2280508"/>
            <a:ext cx="2539338" cy="1668366"/>
          </a:xfrm>
          <a:prstGeom prst="bentConnector3">
            <a:avLst>
              <a:gd name="adj1" fmla="val 9016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991960" y="2295268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2" name="AutoShape 12"/>
          <p:cNvCxnSpPr>
            <a:cxnSpLocks noChangeShapeType="1"/>
            <a:stCxn id="16" idx="2"/>
            <a:endCxn id="21" idx="1"/>
          </p:cNvCxnSpPr>
          <p:nvPr/>
        </p:nvCxnSpPr>
        <p:spPr bwMode="auto">
          <a:xfrm rot="16200000" flipH="1">
            <a:off x="4466452" y="1949776"/>
            <a:ext cx="630262" cy="42075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3" name="Connettore 4 19"/>
          <p:cNvCxnSpPr>
            <a:cxnSpLocks noChangeShapeType="1"/>
            <a:stCxn id="16" idx="2"/>
            <a:endCxn id="24" idx="1"/>
          </p:cNvCxnSpPr>
          <p:nvPr/>
        </p:nvCxnSpPr>
        <p:spPr bwMode="auto">
          <a:xfrm rot="16200000" flipH="1">
            <a:off x="4201942" y="2214286"/>
            <a:ext cx="1159282" cy="42075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991960" y="2734280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Giovanna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Pangia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121569" y="2395995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Pierluigi Di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Blasio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121569" y="3029209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Pierluigi Di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Blasio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7" name="AutoShape 17"/>
          <p:cNvCxnSpPr>
            <a:cxnSpLocks noChangeShapeType="1"/>
            <a:stCxn id="16" idx="2"/>
            <a:endCxn id="26" idx="3"/>
          </p:cNvCxnSpPr>
          <p:nvPr/>
        </p:nvCxnSpPr>
        <p:spPr bwMode="auto">
          <a:xfrm rot="5400000">
            <a:off x="3519295" y="2247296"/>
            <a:ext cx="1454187" cy="6496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8" name="AutoShape 17"/>
          <p:cNvCxnSpPr>
            <a:cxnSpLocks noChangeShapeType="1"/>
            <a:stCxn id="16" idx="2"/>
            <a:endCxn id="25" idx="3"/>
          </p:cNvCxnSpPr>
          <p:nvPr/>
        </p:nvCxnSpPr>
        <p:spPr bwMode="auto">
          <a:xfrm rot="5400000">
            <a:off x="3835902" y="1930689"/>
            <a:ext cx="820973" cy="6496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57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FRIULI VENEZIA GIULIA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2015-11-02T10:14:13Z</dcterms:modified>
</cp:coreProperties>
</file>