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115" d="100"/>
          <a:sy n="115" d="100"/>
        </p:scale>
        <p:origin x="-16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MARCHE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425825" y="1268760"/>
            <a:ext cx="2266950" cy="576262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Responsabile di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Direzione </a:t>
            </a:r>
            <a:r>
              <a:rPr lang="it-IT" sz="12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Regionale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Raffaella Narni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1966913" y="4365104"/>
            <a:ext cx="1871856" cy="72008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AN 1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(Ancona, Pesaro-Urbino)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Mario Russo</a:t>
            </a:r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5324240" y="4365104"/>
            <a:ext cx="1979848" cy="72008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36000" tIns="46800" rIns="36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AN 2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(Ascoli Piceno, Fermo, Macerata)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Danilo Faelli</a:t>
            </a:r>
          </a:p>
        </p:txBody>
      </p:sp>
      <p:cxnSp>
        <p:nvCxnSpPr>
          <p:cNvPr id="19" name="AutoShape 30"/>
          <p:cNvCxnSpPr>
            <a:cxnSpLocks noChangeShapeType="1"/>
            <a:stCxn id="17" idx="0"/>
            <a:endCxn id="16" idx="2"/>
          </p:cNvCxnSpPr>
          <p:nvPr/>
        </p:nvCxnSpPr>
        <p:spPr bwMode="auto">
          <a:xfrm rot="5400000" flipH="1" flipV="1">
            <a:off x="2471029" y="2276834"/>
            <a:ext cx="2520082" cy="1656459"/>
          </a:xfrm>
          <a:prstGeom prst="bentConnector3">
            <a:avLst>
              <a:gd name="adj1" fmla="val 952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0" name="AutoShape 30"/>
          <p:cNvCxnSpPr>
            <a:cxnSpLocks noChangeShapeType="1"/>
            <a:stCxn id="18" idx="0"/>
            <a:endCxn id="16" idx="2"/>
          </p:cNvCxnSpPr>
          <p:nvPr/>
        </p:nvCxnSpPr>
        <p:spPr bwMode="auto">
          <a:xfrm rot="16200000" flipV="1">
            <a:off x="4176691" y="2227631"/>
            <a:ext cx="2520082" cy="1754864"/>
          </a:xfrm>
          <a:prstGeom prst="bentConnector3">
            <a:avLst>
              <a:gd name="adj1" fmla="val 952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991960" y="2260100"/>
            <a:ext cx="1619677" cy="36003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 dirty="0">
                <a:cs typeface="Arial" charset="0"/>
              </a:rPr>
              <a:t>Staff di </a:t>
            </a:r>
            <a:r>
              <a:rPr lang="it-IT" sz="1000" dirty="0" smtClean="0">
                <a:cs typeface="Arial" charset="0"/>
              </a:rPr>
              <a:t>Direzione</a:t>
            </a:r>
          </a:p>
        </p:txBody>
      </p:sp>
      <p:cxnSp>
        <p:nvCxnSpPr>
          <p:cNvPr id="22" name="AutoShape 12"/>
          <p:cNvCxnSpPr>
            <a:cxnSpLocks noChangeShapeType="1"/>
            <a:stCxn id="16" idx="2"/>
            <a:endCxn id="21" idx="1"/>
          </p:cNvCxnSpPr>
          <p:nvPr/>
        </p:nvCxnSpPr>
        <p:spPr bwMode="auto">
          <a:xfrm rot="16200000" flipH="1">
            <a:off x="4478083" y="1926239"/>
            <a:ext cx="595094" cy="43266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3" name="Connettore 4 19"/>
          <p:cNvCxnSpPr>
            <a:cxnSpLocks noChangeShapeType="1"/>
            <a:stCxn id="16" idx="2"/>
            <a:endCxn id="24" idx="1"/>
          </p:cNvCxnSpPr>
          <p:nvPr/>
        </p:nvCxnSpPr>
        <p:spPr bwMode="auto">
          <a:xfrm rot="16200000" flipH="1">
            <a:off x="4213573" y="2190749"/>
            <a:ext cx="1124114" cy="432660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4991960" y="2699112"/>
            <a:ext cx="1619677" cy="54004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Piani Operativi Territorio 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e </a:t>
            </a:r>
            <a:r>
              <a:rPr lang="it-IT" sz="1000" dirty="0" smtClean="0">
                <a:ea typeface="Arial Unicode MS" pitchFamily="34" charset="-128"/>
                <a:cs typeface="Arial" charset="0"/>
              </a:rPr>
              <a:t>Supporto</a:t>
            </a:r>
            <a:endParaRPr lang="it-IT" sz="1000" dirty="0"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Daniel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Condello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2121569" y="2360827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Sviluppo Servizi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Raffaella Narni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121569" y="2994041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Servizi Tecnici</a:t>
            </a:r>
          </a:p>
          <a:p>
            <a:pPr algn="ctr">
              <a:defRPr/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Raffaella Narni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7" name="AutoShape 17"/>
          <p:cNvCxnSpPr>
            <a:cxnSpLocks noChangeShapeType="1"/>
            <a:stCxn id="16" idx="2"/>
            <a:endCxn id="26" idx="3"/>
          </p:cNvCxnSpPr>
          <p:nvPr/>
        </p:nvCxnSpPr>
        <p:spPr bwMode="auto">
          <a:xfrm rot="5400000">
            <a:off x="3530926" y="2235666"/>
            <a:ext cx="1419019" cy="63773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8" name="AutoShape 17"/>
          <p:cNvCxnSpPr>
            <a:cxnSpLocks noChangeShapeType="1"/>
            <a:stCxn id="16" idx="2"/>
            <a:endCxn id="25" idx="3"/>
          </p:cNvCxnSpPr>
          <p:nvPr/>
        </p:nvCxnSpPr>
        <p:spPr bwMode="auto">
          <a:xfrm rot="5400000">
            <a:off x="3847533" y="1919059"/>
            <a:ext cx="785805" cy="63773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56</Words>
  <Application>Microsoft Office PowerPoint</Application>
  <PresentationFormat>Presentazione su schermo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MARCHE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2015-11-02T10:15:44Z</dcterms:modified>
</cp:coreProperties>
</file>