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8471" autoAdjust="0"/>
  </p:normalViewPr>
  <p:slideViewPr>
    <p:cSldViewPr>
      <p:cViewPr varScale="1">
        <p:scale>
          <a:sx n="115" d="100"/>
          <a:sy n="115" d="100"/>
        </p:scale>
        <p:origin x="-16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B4C82C-FED6-4FFD-B54D-B4A59C9BCC54}" type="datetimeFigureOut">
              <a:rPr lang="it-IT"/>
              <a:pPr>
                <a:defRPr/>
              </a:pPr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43FE9B-14D8-48D0-9C50-2A68D7B14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888" y="349250"/>
            <a:ext cx="37925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10"/>
          <p:cNvSpPr txBox="1"/>
          <p:nvPr userDrawn="1"/>
        </p:nvSpPr>
        <p:spPr>
          <a:xfrm>
            <a:off x="242888" y="6577013"/>
            <a:ext cx="3349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Organizzazione, Sviluppo e Risorse Manageriali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0413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it-IT" dirty="0" smtClean="0"/>
          </a:p>
        </p:txBody>
      </p:sp>
      <p:sp>
        <p:nvSpPr>
          <p:cNvPr id="8" name="Sottotitolo 15"/>
          <p:cNvSpPr>
            <a:spLocks noGrp="1"/>
          </p:cNvSpPr>
          <p:nvPr>
            <p:ph type="subTitle" idx="1"/>
          </p:nvPr>
        </p:nvSpPr>
        <p:spPr>
          <a:xfrm>
            <a:off x="1371600" y="317659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 typeface="Arial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11"/>
          <p:cNvCxnSpPr/>
          <p:nvPr userDrawn="1"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12"/>
          <p:cNvCxnSpPr/>
          <p:nvPr userDrawn="1"/>
        </p:nvCxnSpPr>
        <p:spPr>
          <a:xfrm>
            <a:off x="417513" y="6397625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13"/>
          <p:cNvSpPr txBox="1"/>
          <p:nvPr userDrawn="1"/>
        </p:nvSpPr>
        <p:spPr>
          <a:xfrm>
            <a:off x="8497888" y="6581775"/>
            <a:ext cx="36195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F051E5E-3E05-4503-B336-4ACDDC346173}" type="slidenum">
              <a:rPr lang="it-IT"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6416675"/>
            <a:ext cx="1516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17"/>
          <p:cNvSpPr txBox="1"/>
          <p:nvPr userDrawn="1"/>
        </p:nvSpPr>
        <p:spPr>
          <a:xfrm>
            <a:off x="242888" y="6577013"/>
            <a:ext cx="40588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</a:t>
            </a:r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14"/>
          <p:cNvSpPr>
            <a:spLocks noGrp="1"/>
          </p:cNvSpPr>
          <p:nvPr>
            <p:ph idx="1"/>
          </p:nvPr>
        </p:nvSpPr>
        <p:spPr>
          <a:xfrm>
            <a:off x="457200" y="110012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11" name="Titolo 1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928688" y="0"/>
            <a:ext cx="7772400" cy="25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piè di pagina 4"/>
          <p:cNvSpPr>
            <a:spLocks noGrp="1"/>
          </p:cNvSpPr>
          <p:nvPr>
            <p:ph type="ftr" sz="quarter" idx="10"/>
          </p:nvPr>
        </p:nvSpPr>
        <p:spPr bwMode="auto">
          <a:xfrm>
            <a:off x="1014413" y="0"/>
            <a:ext cx="7772400" cy="25558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latin typeface="Arial" charset="0"/>
                <a:cs typeface="Arial" charset="0"/>
              </a:rPr>
              <a:t>ORGANIGRAMMI</a:t>
            </a:r>
          </a:p>
        </p:txBody>
      </p:sp>
      <p:sp>
        <p:nvSpPr>
          <p:cNvPr id="6" name="Titolo 13"/>
          <p:cNvSpPr>
            <a:spLocks noGrp="1"/>
          </p:cNvSpPr>
          <p:nvPr>
            <p:ph type="title"/>
          </p:nvPr>
        </p:nvSpPr>
        <p:spPr>
          <a:xfrm>
            <a:off x="439200" y="277200"/>
            <a:ext cx="8472488" cy="5000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MARCHE</a:t>
            </a:r>
            <a:endParaRPr lang="it-IT" sz="2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425825" y="1268760"/>
            <a:ext cx="2266950" cy="576262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Responsabile di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Direzione </a:t>
            </a:r>
            <a:r>
              <a:rPr lang="it-IT" sz="12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Regionale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Raffaella Narni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966913" y="4365104"/>
            <a:ext cx="1871856" cy="720088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AN 1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(Ancona, Pesaro-Urbino)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Mario Russo</a:t>
            </a: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5324240" y="4365104"/>
            <a:ext cx="1979848" cy="720088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36000" tIns="46800" rIns="36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AN 2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(Ascoli Piceno, Fermo, Macerata)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Danilo Faelli</a:t>
            </a:r>
          </a:p>
        </p:txBody>
      </p:sp>
      <p:cxnSp>
        <p:nvCxnSpPr>
          <p:cNvPr id="19" name="AutoShape 30"/>
          <p:cNvCxnSpPr>
            <a:cxnSpLocks noChangeShapeType="1"/>
            <a:stCxn id="17" idx="0"/>
            <a:endCxn id="16" idx="2"/>
          </p:cNvCxnSpPr>
          <p:nvPr/>
        </p:nvCxnSpPr>
        <p:spPr bwMode="auto">
          <a:xfrm rot="5400000" flipH="1" flipV="1">
            <a:off x="2471029" y="2276834"/>
            <a:ext cx="2520082" cy="1656459"/>
          </a:xfrm>
          <a:prstGeom prst="bentConnector3">
            <a:avLst>
              <a:gd name="adj1" fmla="val 95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" name="AutoShape 30"/>
          <p:cNvCxnSpPr>
            <a:cxnSpLocks noChangeShapeType="1"/>
            <a:stCxn id="18" idx="0"/>
            <a:endCxn id="16" idx="2"/>
          </p:cNvCxnSpPr>
          <p:nvPr/>
        </p:nvCxnSpPr>
        <p:spPr bwMode="auto">
          <a:xfrm rot="16200000" flipV="1">
            <a:off x="4176691" y="2227631"/>
            <a:ext cx="2520082" cy="1754864"/>
          </a:xfrm>
          <a:prstGeom prst="bentConnector3">
            <a:avLst>
              <a:gd name="adj1" fmla="val 95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991960" y="2260100"/>
            <a:ext cx="1619677" cy="3600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dirty="0">
                <a:cs typeface="Arial" charset="0"/>
              </a:rPr>
              <a:t>Staff di </a:t>
            </a:r>
            <a:r>
              <a:rPr lang="it-IT" sz="1000" dirty="0" smtClean="0">
                <a:cs typeface="Arial" charset="0"/>
              </a:rPr>
              <a:t>Direzione</a:t>
            </a:r>
          </a:p>
        </p:txBody>
      </p:sp>
      <p:cxnSp>
        <p:nvCxnSpPr>
          <p:cNvPr id="22" name="AutoShape 12"/>
          <p:cNvCxnSpPr>
            <a:cxnSpLocks noChangeShapeType="1"/>
            <a:stCxn id="16" idx="2"/>
            <a:endCxn id="21" idx="1"/>
          </p:cNvCxnSpPr>
          <p:nvPr/>
        </p:nvCxnSpPr>
        <p:spPr bwMode="auto">
          <a:xfrm rot="16200000" flipH="1">
            <a:off x="4478083" y="1926239"/>
            <a:ext cx="595094" cy="43266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3" name="Connettore 4 19"/>
          <p:cNvCxnSpPr>
            <a:cxnSpLocks noChangeShapeType="1"/>
            <a:stCxn id="16" idx="2"/>
            <a:endCxn id="24" idx="1"/>
          </p:cNvCxnSpPr>
          <p:nvPr/>
        </p:nvCxnSpPr>
        <p:spPr bwMode="auto">
          <a:xfrm rot="16200000" flipH="1">
            <a:off x="4213573" y="2190749"/>
            <a:ext cx="1124114" cy="43266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991960" y="2699112"/>
            <a:ext cx="1619677" cy="54004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Piani Operativi Territorio 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e </a:t>
            </a:r>
            <a:r>
              <a:rPr lang="it-IT" sz="1000" dirty="0" smtClean="0">
                <a:ea typeface="Arial Unicode MS" pitchFamily="34" charset="-128"/>
                <a:cs typeface="Arial" charset="0"/>
              </a:rPr>
              <a:t>Supporto</a:t>
            </a:r>
            <a:endParaRPr lang="it-IT" sz="1000" dirty="0">
              <a:ea typeface="Arial Unicode MS" pitchFamily="34" charset="-128"/>
              <a:cs typeface="Arial" charset="0"/>
            </a:endParaRP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Daniel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Condello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2121569" y="2360827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Sviluppo Servizi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Raffaella Narni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121569" y="2994041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Servizi Tecnici</a:t>
            </a:r>
          </a:p>
          <a:p>
            <a:pPr algn="ctr">
              <a:defRPr/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Raffaella Narni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r>
              <a:rPr lang="it-IT" sz="1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7" name="AutoShape 17"/>
          <p:cNvCxnSpPr>
            <a:cxnSpLocks noChangeShapeType="1"/>
            <a:stCxn id="16" idx="2"/>
            <a:endCxn id="26" idx="3"/>
          </p:cNvCxnSpPr>
          <p:nvPr/>
        </p:nvCxnSpPr>
        <p:spPr bwMode="auto">
          <a:xfrm rot="5400000">
            <a:off x="3530926" y="2235666"/>
            <a:ext cx="1419019" cy="63773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8" name="AutoShape 17"/>
          <p:cNvCxnSpPr>
            <a:cxnSpLocks noChangeShapeType="1"/>
            <a:stCxn id="16" idx="2"/>
            <a:endCxn id="25" idx="3"/>
          </p:cNvCxnSpPr>
          <p:nvPr/>
        </p:nvCxnSpPr>
        <p:spPr bwMode="auto">
          <a:xfrm rot="5400000">
            <a:off x="3847533" y="1919059"/>
            <a:ext cx="785805" cy="63773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56</Words>
  <Application>Microsoft Office PowerPoint</Application>
  <PresentationFormat>Presentazione su schermo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MARCHE</vt:lpstr>
    </vt:vector>
  </TitlesOfParts>
  <Company>Ministero dell'Economia e della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GUARINO LAURA</cp:lastModifiedBy>
  <cp:revision>234</cp:revision>
  <dcterms:created xsi:type="dcterms:W3CDTF">2012-03-01T14:58:08Z</dcterms:created>
  <dcterms:modified xsi:type="dcterms:W3CDTF">2015-11-02T10:15:44Z</dcterms:modified>
</cp:coreProperties>
</file>