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8" autoAdjust="0"/>
    <p:restoredTop sz="98471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314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55" y="0"/>
            <a:ext cx="2946135" cy="496253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DB4C82C-FED6-4FFD-B54D-B4A59C9BCC54}" type="datetimeFigureOut">
              <a:rPr lang="it-IT"/>
              <a:pPr>
                <a:defRPr/>
              </a:pPr>
              <a:t>02/11/2015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44" y="4715192"/>
            <a:ext cx="5437188" cy="4466274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55" y="9428800"/>
            <a:ext cx="2946135" cy="49625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43FE9B-14D8-48D0-9C50-2A68D7B147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353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55888" y="349250"/>
            <a:ext cx="37925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10"/>
          <p:cNvSpPr txBox="1"/>
          <p:nvPr userDrawn="1"/>
        </p:nvSpPr>
        <p:spPr>
          <a:xfrm>
            <a:off x="242888" y="6577013"/>
            <a:ext cx="3349625" cy="2460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 </a:t>
            </a:r>
            <a:r>
              <a:rPr lang="it-IT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– Organizzazione, Sviluppo e Risorse Manageriali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0413"/>
            <a:ext cx="7772400" cy="1470025"/>
          </a:xfrm>
          <a:prstGeom prst="rect">
            <a:avLst/>
          </a:prstGeom>
        </p:spPr>
        <p:txBody>
          <a:bodyPr/>
          <a:lstStyle/>
          <a:p>
            <a:endParaRPr lang="it-IT" dirty="0" smtClean="0"/>
          </a:p>
        </p:txBody>
      </p:sp>
      <p:sp>
        <p:nvSpPr>
          <p:cNvPr id="8" name="Sottotitolo 15"/>
          <p:cNvSpPr>
            <a:spLocks noGrp="1"/>
          </p:cNvSpPr>
          <p:nvPr>
            <p:ph type="subTitle" idx="1"/>
          </p:nvPr>
        </p:nvSpPr>
        <p:spPr>
          <a:xfrm>
            <a:off x="1371600" y="3176598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Font typeface="Arial" pitchFamily="34" charset="0"/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11"/>
          <p:cNvCxnSpPr/>
          <p:nvPr userDrawn="1"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ttore 1 12"/>
          <p:cNvCxnSpPr/>
          <p:nvPr userDrawn="1"/>
        </p:nvCxnSpPr>
        <p:spPr>
          <a:xfrm>
            <a:off x="417513" y="6397625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13"/>
          <p:cNvSpPr txBox="1"/>
          <p:nvPr userDrawn="1"/>
        </p:nvSpPr>
        <p:spPr>
          <a:xfrm>
            <a:off x="8497888" y="6581775"/>
            <a:ext cx="36195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F051E5E-3E05-4503-B336-4ACDDC346173}" type="slidenum">
              <a:rPr lang="it-IT" sz="100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‹N›</a:t>
            </a:fld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5" descr="Logo Agenzi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0175" y="6416675"/>
            <a:ext cx="1516063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17"/>
          <p:cNvSpPr txBox="1"/>
          <p:nvPr userDrawn="1"/>
        </p:nvSpPr>
        <p:spPr>
          <a:xfrm>
            <a:off x="242888" y="6577013"/>
            <a:ext cx="40588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0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DRI</a:t>
            </a:r>
            <a:endParaRPr lang="it-IT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gnaposto contenuto 14"/>
          <p:cNvSpPr>
            <a:spLocks noGrp="1"/>
          </p:cNvSpPr>
          <p:nvPr>
            <p:ph idx="1"/>
          </p:nvPr>
        </p:nvSpPr>
        <p:spPr>
          <a:xfrm>
            <a:off x="457200" y="110012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11" name="Titolo 1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0"/>
          </p:nvPr>
        </p:nvSpPr>
        <p:spPr>
          <a:xfrm>
            <a:off x="928688" y="0"/>
            <a:ext cx="7772400" cy="255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egnaposto piè di pagina 4"/>
          <p:cNvSpPr>
            <a:spLocks noGrp="1"/>
          </p:cNvSpPr>
          <p:nvPr>
            <p:ph type="ftr" sz="quarter" idx="10"/>
          </p:nvPr>
        </p:nvSpPr>
        <p:spPr bwMode="auto">
          <a:xfrm>
            <a:off x="1014413" y="0"/>
            <a:ext cx="7772400" cy="255588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smtClean="0">
                <a:solidFill>
                  <a:srgbClr val="898989"/>
                </a:solidFill>
                <a:latin typeface="Arial" charset="0"/>
                <a:cs typeface="Arial" charset="0"/>
              </a:rPr>
              <a:t>ORGANIGRAMMI</a:t>
            </a:r>
          </a:p>
        </p:txBody>
      </p:sp>
      <p:sp>
        <p:nvSpPr>
          <p:cNvPr id="6" name="Titolo 13"/>
          <p:cNvSpPr>
            <a:spLocks noGrp="1"/>
          </p:cNvSpPr>
          <p:nvPr>
            <p:ph type="title"/>
          </p:nvPr>
        </p:nvSpPr>
        <p:spPr>
          <a:xfrm>
            <a:off x="439200" y="277200"/>
            <a:ext cx="8472488" cy="500062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C00000"/>
                </a:solidFill>
                <a:latin typeface="Arial" pitchFamily="34" charset="0"/>
                <a:ea typeface="+mn-ea"/>
                <a:cs typeface="Arial" pitchFamily="34" charset="0"/>
              </a:rPr>
              <a:t>PUGLIA E BASILICATA</a:t>
            </a:r>
            <a:endParaRPr lang="it-IT" sz="2000" b="1" dirty="0">
              <a:solidFill>
                <a:srgbClr val="C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417513" y="247650"/>
            <a:ext cx="828992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3387725" y="1268760"/>
            <a:ext cx="2266950" cy="576263"/>
          </a:xfrm>
          <a:prstGeom prst="rect">
            <a:avLst/>
          </a:prstGeom>
          <a:solidFill>
            <a:srgbClr val="FFFFCC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Responsabile di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Direzione Regionale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Marta Settimi</a:t>
            </a:r>
            <a:endParaRPr lang="it-IT" sz="1200" b="1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sp>
        <p:nvSpPr>
          <p:cNvPr id="19" name="Rectangle 27"/>
          <p:cNvSpPr>
            <a:spLocks noChangeArrowheads="1"/>
          </p:cNvSpPr>
          <p:nvPr/>
        </p:nvSpPr>
        <p:spPr bwMode="auto">
          <a:xfrm>
            <a:off x="500063" y="4372633"/>
            <a:ext cx="1872030" cy="827992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BA 1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9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(Bari, </a:t>
            </a:r>
            <a:r>
              <a:rPr lang="it-IT" sz="900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Barletta-Andria-Trani</a:t>
            </a:r>
            <a:r>
              <a:rPr lang="it-IT" sz="900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, Taranto</a:t>
            </a:r>
            <a:r>
              <a:rPr lang="it-IT" sz="9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ea typeface="Arial Unicode MS" pitchFamily="34" charset="-128"/>
                <a:cs typeface="Arial" charset="0"/>
              </a:rPr>
              <a:t>Antonio Bino</a:t>
            </a:r>
          </a:p>
        </p:txBody>
      </p:sp>
      <p:sp>
        <p:nvSpPr>
          <p:cNvPr id="20" name="Rectangle 28"/>
          <p:cNvSpPr>
            <a:spLocks noChangeArrowheads="1"/>
          </p:cNvSpPr>
          <p:nvPr/>
        </p:nvSpPr>
        <p:spPr bwMode="auto">
          <a:xfrm>
            <a:off x="2590740" y="4372633"/>
            <a:ext cx="1800029" cy="827992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BA 2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(Foggia)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Domenico Giordano</a:t>
            </a:r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4609417" y="4372633"/>
            <a:ext cx="1908031" cy="827992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000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BA 3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(Brindisi, Lecce)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Fedele Gentile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it-IT" sz="1000" dirty="0">
              <a:solidFill>
                <a:srgbClr val="000000"/>
              </a:solidFill>
              <a:ea typeface="Arial Unicode MS" pitchFamily="34" charset="-128"/>
              <a:cs typeface="Arial" charset="0"/>
            </a:endParaRPr>
          </a:p>
        </p:txBody>
      </p:sp>
      <p:cxnSp>
        <p:nvCxnSpPr>
          <p:cNvPr id="22" name="AutoShape 30"/>
          <p:cNvCxnSpPr>
            <a:cxnSpLocks noChangeShapeType="1"/>
            <a:stCxn id="19" idx="0"/>
            <a:endCxn id="21" idx="0"/>
          </p:cNvCxnSpPr>
          <p:nvPr/>
        </p:nvCxnSpPr>
        <p:spPr bwMode="auto">
          <a:xfrm rot="5400000" flipH="1" flipV="1">
            <a:off x="3499755" y="2308956"/>
            <a:ext cx="12700" cy="4127354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6786707" y="4372633"/>
            <a:ext cx="1908031" cy="827992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0" tIns="46800" rIns="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Servizi Territoriali 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MT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(Basilicata)</a:t>
            </a:r>
          </a:p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>
                <a:ea typeface="Arial Unicode MS" pitchFamily="34" charset="-128"/>
                <a:cs typeface="Arial" charset="0"/>
              </a:rPr>
              <a:t>Eleonora Curci</a:t>
            </a:r>
          </a:p>
        </p:txBody>
      </p:sp>
      <p:cxnSp>
        <p:nvCxnSpPr>
          <p:cNvPr id="24" name="AutoShape 30"/>
          <p:cNvCxnSpPr>
            <a:cxnSpLocks noChangeShapeType="1"/>
            <a:stCxn id="20" idx="0"/>
            <a:endCxn id="23" idx="0"/>
          </p:cNvCxnSpPr>
          <p:nvPr/>
        </p:nvCxnSpPr>
        <p:spPr bwMode="auto">
          <a:xfrm rot="5400000" flipH="1" flipV="1">
            <a:off x="5615739" y="2247649"/>
            <a:ext cx="12700" cy="4249968"/>
          </a:xfrm>
          <a:prstGeom prst="bent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5" name="AutoShape 30"/>
          <p:cNvCxnSpPr>
            <a:cxnSpLocks noChangeShapeType="1"/>
            <a:stCxn id="18" idx="2"/>
            <a:endCxn id="21" idx="0"/>
          </p:cNvCxnSpPr>
          <p:nvPr/>
        </p:nvCxnSpPr>
        <p:spPr bwMode="auto">
          <a:xfrm rot="16200000" flipH="1">
            <a:off x="3778511" y="2587711"/>
            <a:ext cx="2527610" cy="1042233"/>
          </a:xfrm>
          <a:prstGeom prst="bentConnector3">
            <a:avLst>
              <a:gd name="adj1" fmla="val 9126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4944335" y="2295901"/>
            <a:ext cx="1619677" cy="360031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000" dirty="0">
                <a:cs typeface="Arial" charset="0"/>
              </a:rPr>
              <a:t>Staff di </a:t>
            </a:r>
            <a:r>
              <a:rPr lang="it-IT" sz="1000" dirty="0" smtClean="0">
                <a:cs typeface="Arial" charset="0"/>
              </a:rPr>
              <a:t>Direzione</a:t>
            </a:r>
          </a:p>
        </p:txBody>
      </p:sp>
      <p:cxnSp>
        <p:nvCxnSpPr>
          <p:cNvPr id="27" name="AutoShape 12"/>
          <p:cNvCxnSpPr>
            <a:cxnSpLocks noChangeShapeType="1"/>
            <a:stCxn id="18" idx="2"/>
            <a:endCxn id="26" idx="1"/>
          </p:cNvCxnSpPr>
          <p:nvPr/>
        </p:nvCxnSpPr>
        <p:spPr bwMode="auto">
          <a:xfrm rot="16200000" flipH="1">
            <a:off x="4417320" y="1948902"/>
            <a:ext cx="630894" cy="42313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8" name="Connettore 4 19"/>
          <p:cNvCxnSpPr>
            <a:cxnSpLocks noChangeShapeType="1"/>
            <a:stCxn id="18" idx="2"/>
            <a:endCxn id="29" idx="1"/>
          </p:cNvCxnSpPr>
          <p:nvPr/>
        </p:nvCxnSpPr>
        <p:spPr bwMode="auto">
          <a:xfrm rot="16200000" flipH="1">
            <a:off x="4152810" y="2213412"/>
            <a:ext cx="1159914" cy="42313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4944335" y="2734913"/>
            <a:ext cx="1619677" cy="540047"/>
          </a:xfrm>
          <a:prstGeom prst="rect">
            <a:avLst/>
          </a:prstGeom>
          <a:solidFill>
            <a:srgbClr val="FFFFCC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Piani Operativi Territorio </a:t>
            </a:r>
          </a:p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ea typeface="Arial Unicode MS" pitchFamily="34" charset="-128"/>
                <a:cs typeface="Arial" charset="0"/>
              </a:rPr>
              <a:t>e </a:t>
            </a:r>
            <a:r>
              <a:rPr lang="it-IT" sz="1000" dirty="0" smtClean="0">
                <a:ea typeface="Arial Unicode MS" pitchFamily="34" charset="-128"/>
                <a:cs typeface="Arial" charset="0"/>
              </a:rPr>
              <a:t>Supporto</a:t>
            </a:r>
            <a:endParaRPr lang="it-IT" sz="1000" dirty="0">
              <a:ea typeface="Arial Unicode MS" pitchFamily="34" charset="-128"/>
              <a:cs typeface="Arial" charset="0"/>
            </a:endParaRPr>
          </a:p>
          <a:p>
            <a:pPr lvl="0" algn="ctr" defTabSz="449263"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Luisa Scarpa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2070770" y="2396628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Sviluppo Servizi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Marta Settimi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2070770" y="3029842"/>
            <a:ext cx="1800000" cy="540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0" rIns="0" anchor="ctr"/>
          <a:lstStyle/>
          <a:p>
            <a:pPr algn="ctr">
              <a:defRPr/>
            </a:pPr>
            <a:r>
              <a:rPr lang="it-IT" sz="1000" dirty="0" smtClean="0">
                <a:latin typeface="Arial" pitchFamily="34" charset="0"/>
                <a:cs typeface="Arial" pitchFamily="34" charset="0"/>
              </a:rPr>
              <a:t>Servizi Tecnici</a:t>
            </a:r>
          </a:p>
          <a:p>
            <a:pPr algn="ctr">
              <a:defRPr/>
            </a:pPr>
            <a:r>
              <a:rPr lang="it-IT" sz="1200" b="1" dirty="0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Marta Settimi </a:t>
            </a:r>
            <a:r>
              <a:rPr lang="it-IT" sz="1200" b="1" dirty="0" err="1" smtClean="0">
                <a:solidFill>
                  <a:srgbClr val="000000"/>
                </a:solidFill>
                <a:ea typeface="Arial Unicode MS" pitchFamily="34" charset="-128"/>
                <a:cs typeface="Arial" charset="0"/>
              </a:rPr>
              <a:t>a.i.</a:t>
            </a:r>
            <a:r>
              <a:rPr lang="it-IT" sz="12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32" name="AutoShape 17"/>
          <p:cNvCxnSpPr>
            <a:cxnSpLocks noChangeShapeType="1"/>
            <a:stCxn id="18" idx="2"/>
            <a:endCxn id="31" idx="3"/>
          </p:cNvCxnSpPr>
          <p:nvPr/>
        </p:nvCxnSpPr>
        <p:spPr bwMode="auto">
          <a:xfrm rot="5400000">
            <a:off x="3468576" y="2247217"/>
            <a:ext cx="1454819" cy="65043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33" name="AutoShape 17"/>
          <p:cNvCxnSpPr>
            <a:cxnSpLocks noChangeShapeType="1"/>
            <a:stCxn id="18" idx="2"/>
            <a:endCxn id="30" idx="3"/>
          </p:cNvCxnSpPr>
          <p:nvPr/>
        </p:nvCxnSpPr>
        <p:spPr bwMode="auto">
          <a:xfrm rot="5400000">
            <a:off x="3785183" y="1930610"/>
            <a:ext cx="821605" cy="65043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2085</TotalTime>
  <Words>73</Words>
  <Application>Microsoft Office PowerPoint</Application>
  <PresentationFormat>Presentazione su schermo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PUGLIA E BASILICATA</vt:lpstr>
    </vt:vector>
  </TitlesOfParts>
  <Company>Ministero dell'Economia e della Finanze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vstprz74m63e812p</dc:creator>
  <cp:lastModifiedBy>GUARINO LAURA</cp:lastModifiedBy>
  <cp:revision>234</cp:revision>
  <dcterms:created xsi:type="dcterms:W3CDTF">2012-03-01T14:58:08Z</dcterms:created>
  <dcterms:modified xsi:type="dcterms:W3CDTF">2015-11-02T10:20:23Z</dcterms:modified>
</cp:coreProperties>
</file>