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75" d="100"/>
          <a:sy n="75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SARDEGNA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387725" y="1268760"/>
            <a:ext cx="2266950" cy="576262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Direttore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Rita Soddu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928813" y="4371698"/>
            <a:ext cx="1871826" cy="82805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CA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9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(Cagliari, Ogliastra, Nuoro, Olbia-Tempio)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Gianluca Palla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5325899" y="4365104"/>
            <a:ext cx="1871826" cy="828059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36000" tIns="46800" rIns="36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CA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9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(Carbonia-Iglesias, Medio Campidano, Oristano, Sassari)</a:t>
            </a: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Elisabetta Murgia</a:t>
            </a:r>
          </a:p>
        </p:txBody>
      </p:sp>
      <p:cxnSp>
        <p:nvCxnSpPr>
          <p:cNvPr id="19" name="AutoShape 30"/>
          <p:cNvCxnSpPr>
            <a:cxnSpLocks noChangeShapeType="1"/>
            <a:stCxn id="17" idx="0"/>
            <a:endCxn id="16" idx="2"/>
          </p:cNvCxnSpPr>
          <p:nvPr/>
        </p:nvCxnSpPr>
        <p:spPr bwMode="auto">
          <a:xfrm rot="5400000" flipH="1" flipV="1">
            <a:off x="2429625" y="2280123"/>
            <a:ext cx="2526676" cy="1656474"/>
          </a:xfrm>
          <a:prstGeom prst="bentConnector3">
            <a:avLst>
              <a:gd name="adj1" fmla="val 92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" name="AutoShape 30"/>
          <p:cNvCxnSpPr>
            <a:cxnSpLocks noChangeShapeType="1"/>
            <a:stCxn id="18" idx="0"/>
            <a:endCxn id="16" idx="2"/>
          </p:cNvCxnSpPr>
          <p:nvPr/>
        </p:nvCxnSpPr>
        <p:spPr bwMode="auto">
          <a:xfrm rot="16200000" flipV="1">
            <a:off x="4131465" y="2234757"/>
            <a:ext cx="2520082" cy="1740612"/>
          </a:xfrm>
          <a:prstGeom prst="bentConnector3">
            <a:avLst>
              <a:gd name="adj1" fmla="val 91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961227" y="2348880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2" name="AutoShape 12"/>
          <p:cNvCxnSpPr>
            <a:cxnSpLocks noChangeShapeType="1"/>
            <a:stCxn id="16" idx="2"/>
            <a:endCxn id="21" idx="1"/>
          </p:cNvCxnSpPr>
          <p:nvPr/>
        </p:nvCxnSpPr>
        <p:spPr bwMode="auto">
          <a:xfrm rot="16200000" flipH="1">
            <a:off x="4399276" y="1966945"/>
            <a:ext cx="683874" cy="44002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3" name="Connettore 4 19"/>
          <p:cNvCxnSpPr>
            <a:cxnSpLocks noChangeShapeType="1"/>
            <a:stCxn id="16" idx="2"/>
            <a:endCxn id="24" idx="1"/>
          </p:cNvCxnSpPr>
          <p:nvPr/>
        </p:nvCxnSpPr>
        <p:spPr bwMode="auto">
          <a:xfrm rot="16200000" flipH="1">
            <a:off x="4134766" y="2231455"/>
            <a:ext cx="1212894" cy="44002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961227" y="2787892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Rita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Soddu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083469" y="2459132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Rita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Soddu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083469" y="3092346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Rita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Soddu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 smtClean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27" name="AutoShape 17"/>
          <p:cNvCxnSpPr>
            <a:cxnSpLocks noChangeShapeType="1"/>
            <a:stCxn id="16" idx="2"/>
            <a:endCxn id="26" idx="3"/>
          </p:cNvCxnSpPr>
          <p:nvPr/>
        </p:nvCxnSpPr>
        <p:spPr bwMode="auto">
          <a:xfrm rot="5400000">
            <a:off x="3443673" y="2284819"/>
            <a:ext cx="1517324" cy="6377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8" name="AutoShape 17"/>
          <p:cNvCxnSpPr>
            <a:cxnSpLocks noChangeShapeType="1"/>
            <a:stCxn id="16" idx="2"/>
            <a:endCxn id="25" idx="3"/>
          </p:cNvCxnSpPr>
          <p:nvPr/>
        </p:nvCxnSpPr>
        <p:spPr bwMode="auto">
          <a:xfrm rot="5400000">
            <a:off x="3760280" y="1968212"/>
            <a:ext cx="884110" cy="6377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62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SARDEGNA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2015-11-02T10:21:21Z</dcterms:modified>
</cp:coreProperties>
</file>