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75" d="100"/>
          <a:sy n="75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SICILIA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414713" y="1268760"/>
            <a:ext cx="2268537" cy="576262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Direttore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Elia Amedeo Lasco</a:t>
            </a:r>
          </a:p>
        </p:txBody>
      </p:sp>
      <p:cxnSp>
        <p:nvCxnSpPr>
          <p:cNvPr id="20" name="AutoShape 15"/>
          <p:cNvCxnSpPr>
            <a:cxnSpLocks noChangeShapeType="1"/>
            <a:stCxn id="17" idx="2"/>
            <a:endCxn id="22" idx="0"/>
          </p:cNvCxnSpPr>
          <p:nvPr/>
        </p:nvCxnSpPr>
        <p:spPr bwMode="auto">
          <a:xfrm>
            <a:off x="4548982" y="1845022"/>
            <a:ext cx="119" cy="252022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1092200" y="4365248"/>
            <a:ext cx="1872186" cy="791944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PA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(Palermo, Caltanissetta, Agrigento)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Filippo Cesareo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3649011" y="4365248"/>
            <a:ext cx="1800179" cy="791944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PA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(Messina, Trapani)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Giandomenico Scelfo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6307692" y="4358655"/>
            <a:ext cx="1836183" cy="791944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CT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(Catania, Ragusa, Siracusa, Enna)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Cettj Santillo</a:t>
            </a:r>
          </a:p>
        </p:txBody>
      </p:sp>
      <p:cxnSp>
        <p:nvCxnSpPr>
          <p:cNvPr id="24" name="AutoShape 30"/>
          <p:cNvCxnSpPr>
            <a:cxnSpLocks noChangeShapeType="1"/>
            <a:stCxn id="21" idx="0"/>
            <a:endCxn id="23" idx="0"/>
          </p:cNvCxnSpPr>
          <p:nvPr/>
        </p:nvCxnSpPr>
        <p:spPr bwMode="auto">
          <a:xfrm rot="5400000" flipH="1" flipV="1">
            <a:off x="4623742" y="1763206"/>
            <a:ext cx="6594" cy="5197491"/>
          </a:xfrm>
          <a:prstGeom prst="bentConnector3">
            <a:avLst>
              <a:gd name="adj1" fmla="val 35667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4991960" y="2348880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6" name="AutoShape 12"/>
          <p:cNvCxnSpPr>
            <a:cxnSpLocks noChangeShapeType="1"/>
            <a:stCxn id="17" idx="2"/>
            <a:endCxn id="25" idx="1"/>
          </p:cNvCxnSpPr>
          <p:nvPr/>
        </p:nvCxnSpPr>
        <p:spPr bwMode="auto">
          <a:xfrm rot="16200000" flipH="1">
            <a:off x="4428534" y="1965470"/>
            <a:ext cx="683874" cy="44297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7" name="Connettore 4 19"/>
          <p:cNvCxnSpPr>
            <a:cxnSpLocks noChangeShapeType="1"/>
            <a:stCxn id="17" idx="2"/>
            <a:endCxn id="28" idx="1"/>
          </p:cNvCxnSpPr>
          <p:nvPr/>
        </p:nvCxnSpPr>
        <p:spPr bwMode="auto">
          <a:xfrm rot="16200000" flipH="1">
            <a:off x="4164024" y="2229980"/>
            <a:ext cx="1212894" cy="44297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4991960" y="2787892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Giusto Santoro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2112044" y="2449607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Pietro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Ciolino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2112044" y="3082821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Elia Amedeo Lasco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31" name="AutoShape 17"/>
          <p:cNvCxnSpPr>
            <a:cxnSpLocks noChangeShapeType="1"/>
            <a:stCxn id="17" idx="2"/>
            <a:endCxn id="30" idx="3"/>
          </p:cNvCxnSpPr>
          <p:nvPr/>
        </p:nvCxnSpPr>
        <p:spPr bwMode="auto">
          <a:xfrm rot="5400000">
            <a:off x="3476614" y="2280452"/>
            <a:ext cx="1507799" cy="6369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2" name="AutoShape 17"/>
          <p:cNvCxnSpPr>
            <a:cxnSpLocks noChangeShapeType="1"/>
            <a:stCxn id="17" idx="2"/>
            <a:endCxn id="29" idx="3"/>
          </p:cNvCxnSpPr>
          <p:nvPr/>
        </p:nvCxnSpPr>
        <p:spPr bwMode="auto">
          <a:xfrm rot="5400000">
            <a:off x="3793221" y="1963845"/>
            <a:ext cx="874585" cy="6369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67</Words>
  <Application>Microsoft Office PowerPoint</Application>
  <PresentationFormat>Presentazione su schermo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SICILIA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2015-11-02T10:22:03Z</dcterms:modified>
</cp:coreProperties>
</file>