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6" r:id="rId2"/>
  </p:sldIdLst>
  <p:sldSz cx="9144000" cy="6858000" type="screen4x3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8" autoAdjust="0"/>
    <p:restoredTop sz="98471" autoAdjust="0"/>
  </p:normalViewPr>
  <p:slideViewPr>
    <p:cSldViewPr>
      <p:cViewPr varScale="1">
        <p:scale>
          <a:sx n="75" d="100"/>
          <a:sy n="75" d="100"/>
        </p:scale>
        <p:origin x="-12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314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5" cy="496253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955" y="0"/>
            <a:ext cx="2946135" cy="496253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DB4C82C-FED6-4FFD-B54D-B4A59C9BCC54}" type="datetimeFigureOut">
              <a:rPr lang="it-IT"/>
              <a:pPr>
                <a:defRPr/>
              </a:pPr>
              <a:t>02/11/2015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1" tIns="45661" rIns="91321" bIns="45661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0244" y="4715192"/>
            <a:ext cx="5437188" cy="4466274"/>
          </a:xfrm>
          <a:prstGeom prst="rect">
            <a:avLst/>
          </a:prstGeom>
        </p:spPr>
        <p:txBody>
          <a:bodyPr vert="horz" lIns="91321" tIns="45661" rIns="91321" bIns="45661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6135" cy="49625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955" y="9428800"/>
            <a:ext cx="2946135" cy="49625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043FE9B-14D8-48D0-9C50-2A68D7B147A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83533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Logo Agenzi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55888" y="349250"/>
            <a:ext cx="3792537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10"/>
          <p:cNvSpPr txBox="1"/>
          <p:nvPr userDrawn="1"/>
        </p:nvSpPr>
        <p:spPr>
          <a:xfrm>
            <a:off x="242888" y="6577013"/>
            <a:ext cx="3349625" cy="2460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0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DRI </a:t>
            </a:r>
            <a:r>
              <a:rPr lang="it-IT" sz="10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– Organizzazione, Sviluppo e Risorse Manageriali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30413"/>
            <a:ext cx="7772400" cy="1470025"/>
          </a:xfrm>
          <a:prstGeom prst="rect">
            <a:avLst/>
          </a:prstGeom>
        </p:spPr>
        <p:txBody>
          <a:bodyPr/>
          <a:lstStyle/>
          <a:p>
            <a:endParaRPr lang="it-IT" dirty="0" smtClean="0"/>
          </a:p>
        </p:txBody>
      </p:sp>
      <p:sp>
        <p:nvSpPr>
          <p:cNvPr id="8" name="Sottotitolo 15"/>
          <p:cNvSpPr>
            <a:spLocks noGrp="1"/>
          </p:cNvSpPr>
          <p:nvPr>
            <p:ph type="subTitle" idx="1"/>
          </p:nvPr>
        </p:nvSpPr>
        <p:spPr>
          <a:xfrm>
            <a:off x="1371600" y="3176598"/>
            <a:ext cx="6400800" cy="17526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 typeface="Arial" pitchFamily="34" charset="0"/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ttore 1 11"/>
          <p:cNvCxnSpPr/>
          <p:nvPr userDrawn="1"/>
        </p:nvCxnSpPr>
        <p:spPr>
          <a:xfrm>
            <a:off x="417513" y="247650"/>
            <a:ext cx="828992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1 12"/>
          <p:cNvCxnSpPr/>
          <p:nvPr userDrawn="1"/>
        </p:nvCxnSpPr>
        <p:spPr>
          <a:xfrm>
            <a:off x="417513" y="6397625"/>
            <a:ext cx="828992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13"/>
          <p:cNvSpPr txBox="1"/>
          <p:nvPr userDrawn="1"/>
        </p:nvSpPr>
        <p:spPr>
          <a:xfrm>
            <a:off x="8497888" y="6581775"/>
            <a:ext cx="361950" cy="2444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F051E5E-3E05-4503-B336-4ACDDC346173}" type="slidenum">
              <a:rPr lang="it-IT" sz="10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it-IT" sz="10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5" descr="Logo Agenzi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40175" y="6416675"/>
            <a:ext cx="151606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asellaDiTesto 17"/>
          <p:cNvSpPr txBox="1"/>
          <p:nvPr userDrawn="1"/>
        </p:nvSpPr>
        <p:spPr>
          <a:xfrm>
            <a:off x="242888" y="6577013"/>
            <a:ext cx="405880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0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DRI</a:t>
            </a:r>
            <a:endParaRPr lang="it-IT" sz="10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Segnaposto contenuto 14"/>
          <p:cNvSpPr>
            <a:spLocks noGrp="1"/>
          </p:cNvSpPr>
          <p:nvPr>
            <p:ph idx="1"/>
          </p:nvPr>
        </p:nvSpPr>
        <p:spPr>
          <a:xfrm>
            <a:off x="457200" y="1100121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11" name="Titolo 13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500066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9" name="Segnaposto piè di pagina 4"/>
          <p:cNvSpPr>
            <a:spLocks noGrp="1"/>
          </p:cNvSpPr>
          <p:nvPr>
            <p:ph type="ftr" sz="quarter" idx="10"/>
          </p:nvPr>
        </p:nvSpPr>
        <p:spPr>
          <a:xfrm>
            <a:off x="928688" y="0"/>
            <a:ext cx="7772400" cy="2555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egnaposto piè di pagina 4"/>
          <p:cNvSpPr>
            <a:spLocks noGrp="1"/>
          </p:cNvSpPr>
          <p:nvPr>
            <p:ph type="ftr" sz="quarter" idx="10"/>
          </p:nvPr>
        </p:nvSpPr>
        <p:spPr bwMode="auto">
          <a:xfrm>
            <a:off x="1014413" y="0"/>
            <a:ext cx="7772400" cy="255588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mtClean="0">
                <a:solidFill>
                  <a:srgbClr val="898989"/>
                </a:solidFill>
                <a:latin typeface="Arial" charset="0"/>
                <a:cs typeface="Arial" charset="0"/>
              </a:rPr>
              <a:t>ORGANIGRAMMI</a:t>
            </a:r>
          </a:p>
        </p:txBody>
      </p:sp>
      <p:sp>
        <p:nvSpPr>
          <p:cNvPr id="6" name="Titolo 13"/>
          <p:cNvSpPr>
            <a:spLocks noGrp="1"/>
          </p:cNvSpPr>
          <p:nvPr>
            <p:ph type="title"/>
          </p:nvPr>
        </p:nvSpPr>
        <p:spPr>
          <a:xfrm>
            <a:off x="439200" y="277200"/>
            <a:ext cx="8472488" cy="500062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it-IT" sz="2000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TOSCANA E UMBRIA</a:t>
            </a:r>
          </a:p>
        </p:txBody>
      </p:sp>
      <p:cxnSp>
        <p:nvCxnSpPr>
          <p:cNvPr id="7" name="Connettore 1 6"/>
          <p:cNvCxnSpPr/>
          <p:nvPr/>
        </p:nvCxnSpPr>
        <p:spPr>
          <a:xfrm>
            <a:off x="417513" y="247650"/>
            <a:ext cx="828992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3482975" y="1268760"/>
            <a:ext cx="2266950" cy="576262"/>
          </a:xfrm>
          <a:prstGeom prst="rect">
            <a:avLst/>
          </a:prstGeom>
          <a:solidFill>
            <a:srgbClr val="FFFFCC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dirty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Direttore Regionale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 dirty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Stefano Lombardi</a:t>
            </a:r>
          </a:p>
        </p:txBody>
      </p:sp>
      <p:sp>
        <p:nvSpPr>
          <p:cNvPr id="25" name="Rectangle 27"/>
          <p:cNvSpPr>
            <a:spLocks noChangeArrowheads="1"/>
          </p:cNvSpPr>
          <p:nvPr/>
        </p:nvSpPr>
        <p:spPr bwMode="auto">
          <a:xfrm>
            <a:off x="71438" y="4366201"/>
            <a:ext cx="1655947" cy="899839"/>
          </a:xfrm>
          <a:prstGeom prst="rect">
            <a:avLst/>
          </a:prstGeom>
          <a:solidFill>
            <a:srgbClr val="FFFF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0" tIns="46800" rIns="0" bIns="46800" anchor="ctr"/>
          <a:lstStyle/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 dirty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Servizi Territoriali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 dirty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FI 1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 dirty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(Firenze)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 dirty="0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Paolo </a:t>
            </a:r>
            <a:r>
              <a:rPr lang="it-IT" sz="1200" b="1" dirty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Degl’Innocenti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it-IT" sz="1200" b="1" dirty="0">
              <a:solidFill>
                <a:srgbClr val="000000"/>
              </a:solidFill>
              <a:ea typeface="Arial Unicode MS" pitchFamily="34" charset="-128"/>
              <a:cs typeface="Arial" charset="0"/>
            </a:endParaRPr>
          </a:p>
        </p:txBody>
      </p:sp>
      <p:sp>
        <p:nvSpPr>
          <p:cNvPr id="26" name="Rectangle 28"/>
          <p:cNvSpPr>
            <a:spLocks noChangeArrowheads="1"/>
          </p:cNvSpPr>
          <p:nvPr/>
        </p:nvSpPr>
        <p:spPr bwMode="auto">
          <a:xfrm>
            <a:off x="1831100" y="4366201"/>
            <a:ext cx="1727944" cy="899839"/>
          </a:xfrm>
          <a:prstGeom prst="rect">
            <a:avLst/>
          </a:prstGeom>
          <a:solidFill>
            <a:srgbClr val="FFFF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72000" tIns="46800" rIns="72000" bIns="46800" anchor="ctr"/>
          <a:lstStyle/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Servizi Territoriali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FI 2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(Arezzo, Grosseto, Siena)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>
                <a:ea typeface="Arial Unicode MS" pitchFamily="34" charset="-128"/>
                <a:cs typeface="Arial" charset="0"/>
              </a:rPr>
              <a:t>Monia Simonetti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it-IT" sz="1200" b="1">
              <a:ea typeface="Arial Unicode MS" pitchFamily="34" charset="-128"/>
              <a:cs typeface="Arial" charset="0"/>
            </a:endParaRPr>
          </a:p>
        </p:txBody>
      </p:sp>
      <p:sp>
        <p:nvSpPr>
          <p:cNvPr id="27" name="Rectangle 29"/>
          <p:cNvSpPr>
            <a:spLocks noChangeArrowheads="1"/>
          </p:cNvSpPr>
          <p:nvPr/>
        </p:nvSpPr>
        <p:spPr bwMode="auto">
          <a:xfrm>
            <a:off x="3662761" y="4366201"/>
            <a:ext cx="1907939" cy="899839"/>
          </a:xfrm>
          <a:prstGeom prst="rect">
            <a:avLst/>
          </a:prstGeom>
          <a:solidFill>
            <a:srgbClr val="FFFF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0" tIns="46800" rIns="0" bIns="46800" anchor="ctr"/>
          <a:lstStyle/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 dirty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Servizi Territoriali 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 dirty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FI 3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 dirty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(Lucca; </a:t>
            </a:r>
            <a:r>
              <a:rPr lang="it-IT" sz="1000" dirty="0" err="1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Massa-Carrara</a:t>
            </a:r>
            <a:r>
              <a:rPr lang="it-IT" sz="1000" dirty="0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; Pistoia</a:t>
            </a:r>
            <a:r>
              <a:rPr lang="it-IT" sz="1000" dirty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; Prato)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 dirty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Alessandro </a:t>
            </a:r>
            <a:r>
              <a:rPr lang="it-IT" sz="1200" b="1" dirty="0" err="1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Pasqualetti</a:t>
            </a:r>
            <a:endParaRPr lang="it-IT" sz="1200" b="1" dirty="0">
              <a:solidFill>
                <a:srgbClr val="000000"/>
              </a:solidFill>
              <a:ea typeface="Arial Unicode MS" pitchFamily="34" charset="-128"/>
              <a:cs typeface="Arial" charset="0"/>
            </a:endParaRPr>
          </a:p>
        </p:txBody>
      </p:sp>
      <p:cxnSp>
        <p:nvCxnSpPr>
          <p:cNvPr id="28" name="AutoShape 30"/>
          <p:cNvCxnSpPr>
            <a:cxnSpLocks noChangeShapeType="1"/>
            <a:stCxn id="25" idx="0"/>
            <a:endCxn id="27" idx="0"/>
          </p:cNvCxnSpPr>
          <p:nvPr/>
        </p:nvCxnSpPr>
        <p:spPr bwMode="auto">
          <a:xfrm rot="5400000" flipH="1" flipV="1">
            <a:off x="2758072" y="2507542"/>
            <a:ext cx="12698" cy="3717318"/>
          </a:xfrm>
          <a:prstGeom prst="bentConnector3">
            <a:avLst>
              <a:gd name="adj1" fmla="val 180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29" name="Rectangle 29"/>
          <p:cNvSpPr>
            <a:spLocks noChangeArrowheads="1"/>
          </p:cNvSpPr>
          <p:nvPr/>
        </p:nvSpPr>
        <p:spPr bwMode="auto">
          <a:xfrm>
            <a:off x="5674415" y="4366201"/>
            <a:ext cx="1655947" cy="899839"/>
          </a:xfrm>
          <a:prstGeom prst="rect">
            <a:avLst/>
          </a:prstGeom>
          <a:solidFill>
            <a:srgbClr val="FFFF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0" tIns="46800" rIns="0" bIns="46800" anchor="ctr"/>
          <a:lstStyle/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Servizi Territoriali 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LI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(Livorno, Pisa)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Michele Baronti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it-IT" sz="1200" b="1">
              <a:solidFill>
                <a:srgbClr val="000000"/>
              </a:solidFill>
              <a:ea typeface="Arial Unicode MS" pitchFamily="34" charset="-128"/>
              <a:cs typeface="Arial" charset="0"/>
            </a:endParaRPr>
          </a:p>
        </p:txBody>
      </p:sp>
      <p:cxnSp>
        <p:nvCxnSpPr>
          <p:cNvPr id="30" name="AutoShape 30"/>
          <p:cNvCxnSpPr>
            <a:cxnSpLocks noChangeShapeType="1"/>
            <a:stCxn id="26" idx="0"/>
            <a:endCxn id="29" idx="0"/>
          </p:cNvCxnSpPr>
          <p:nvPr/>
        </p:nvCxnSpPr>
        <p:spPr bwMode="auto">
          <a:xfrm rot="5400000" flipH="1" flipV="1">
            <a:off x="4598731" y="2462544"/>
            <a:ext cx="12698" cy="3807316"/>
          </a:xfrm>
          <a:prstGeom prst="bentConnector3">
            <a:avLst>
              <a:gd name="adj1" fmla="val 180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31" name="AutoShape 30"/>
          <p:cNvCxnSpPr>
            <a:cxnSpLocks noChangeShapeType="1"/>
            <a:stCxn id="24" idx="2"/>
            <a:endCxn id="27" idx="0"/>
          </p:cNvCxnSpPr>
          <p:nvPr/>
        </p:nvCxnSpPr>
        <p:spPr bwMode="auto">
          <a:xfrm rot="16200000" flipH="1">
            <a:off x="3356001" y="3105470"/>
            <a:ext cx="2521179" cy="281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32" name="Rectangle 27"/>
          <p:cNvSpPr>
            <a:spLocks noChangeArrowheads="1"/>
          </p:cNvSpPr>
          <p:nvPr/>
        </p:nvSpPr>
        <p:spPr bwMode="auto">
          <a:xfrm>
            <a:off x="7434078" y="4366201"/>
            <a:ext cx="1655947" cy="899839"/>
          </a:xfrm>
          <a:prstGeom prst="rect">
            <a:avLst/>
          </a:prstGeom>
          <a:solidFill>
            <a:srgbClr val="FFFF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0" tIns="46800" rIns="0" bIns="46800" anchor="ctr"/>
          <a:lstStyle/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Servizi Territoriali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PG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(Umbria)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Antonella Vadalà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it-IT" sz="1200" b="1">
              <a:solidFill>
                <a:srgbClr val="000000"/>
              </a:solidFill>
              <a:ea typeface="Arial Unicode MS" pitchFamily="34" charset="-128"/>
              <a:cs typeface="Arial" charset="0"/>
            </a:endParaRPr>
          </a:p>
        </p:txBody>
      </p:sp>
      <p:cxnSp>
        <p:nvCxnSpPr>
          <p:cNvPr id="33" name="AutoShape 30"/>
          <p:cNvCxnSpPr>
            <a:cxnSpLocks noChangeShapeType="1"/>
            <a:stCxn id="26" idx="0"/>
            <a:endCxn id="32" idx="0"/>
          </p:cNvCxnSpPr>
          <p:nvPr/>
        </p:nvCxnSpPr>
        <p:spPr bwMode="auto">
          <a:xfrm rot="5400000" flipH="1" flipV="1">
            <a:off x="5478563" y="1582712"/>
            <a:ext cx="12698" cy="5566979"/>
          </a:xfrm>
          <a:prstGeom prst="bentConnector3">
            <a:avLst>
              <a:gd name="adj1" fmla="val 180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34" name="Rectangle 11"/>
          <p:cNvSpPr>
            <a:spLocks noChangeArrowheads="1"/>
          </p:cNvSpPr>
          <p:nvPr/>
        </p:nvSpPr>
        <p:spPr bwMode="auto">
          <a:xfrm>
            <a:off x="5064938" y="2308600"/>
            <a:ext cx="1619677" cy="360031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000" dirty="0">
                <a:cs typeface="Arial" charset="0"/>
              </a:rPr>
              <a:t>Staff di </a:t>
            </a:r>
            <a:r>
              <a:rPr lang="it-IT" sz="1000" dirty="0" smtClean="0">
                <a:cs typeface="Arial" charset="0"/>
              </a:rPr>
              <a:t>Direzione</a:t>
            </a:r>
          </a:p>
        </p:txBody>
      </p:sp>
      <p:cxnSp>
        <p:nvCxnSpPr>
          <p:cNvPr id="35" name="AutoShape 12"/>
          <p:cNvCxnSpPr>
            <a:cxnSpLocks noChangeShapeType="1"/>
            <a:stCxn id="24" idx="2"/>
            <a:endCxn id="34" idx="1"/>
          </p:cNvCxnSpPr>
          <p:nvPr/>
        </p:nvCxnSpPr>
        <p:spPr bwMode="auto">
          <a:xfrm rot="16200000" flipH="1">
            <a:off x="4518897" y="1942575"/>
            <a:ext cx="643594" cy="448488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36" name="Connettore 4 19"/>
          <p:cNvCxnSpPr>
            <a:cxnSpLocks noChangeShapeType="1"/>
            <a:stCxn id="24" idx="2"/>
            <a:endCxn id="37" idx="1"/>
          </p:cNvCxnSpPr>
          <p:nvPr/>
        </p:nvCxnSpPr>
        <p:spPr bwMode="auto">
          <a:xfrm rot="16200000" flipH="1">
            <a:off x="4254387" y="2207085"/>
            <a:ext cx="1172614" cy="448488"/>
          </a:xfrm>
          <a:prstGeom prst="bentConnector2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7" name="Rectangle 8"/>
          <p:cNvSpPr>
            <a:spLocks noChangeArrowheads="1"/>
          </p:cNvSpPr>
          <p:nvPr/>
        </p:nvSpPr>
        <p:spPr bwMode="auto">
          <a:xfrm>
            <a:off x="5064938" y="2747612"/>
            <a:ext cx="1619677" cy="540047"/>
          </a:xfrm>
          <a:prstGeom prst="rect">
            <a:avLst/>
          </a:prstGeom>
          <a:solidFill>
            <a:srgbClr val="FFFF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 dirty="0">
                <a:ea typeface="Arial Unicode MS" pitchFamily="34" charset="-128"/>
                <a:cs typeface="Arial" charset="0"/>
              </a:rPr>
              <a:t>Piani Operativi Territorio </a:t>
            </a:r>
          </a:p>
          <a:p>
            <a:pPr algn="ctr" defTabSz="449263"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 dirty="0">
                <a:ea typeface="Arial Unicode MS" pitchFamily="34" charset="-128"/>
                <a:cs typeface="Arial" charset="0"/>
              </a:rPr>
              <a:t>e </a:t>
            </a:r>
            <a:r>
              <a:rPr lang="it-IT" sz="1000" dirty="0" smtClean="0">
                <a:ea typeface="Arial Unicode MS" pitchFamily="34" charset="-128"/>
                <a:cs typeface="Arial" charset="0"/>
              </a:rPr>
              <a:t>Supporto</a:t>
            </a:r>
            <a:endParaRPr lang="it-IT" sz="1000" dirty="0">
              <a:ea typeface="Arial Unicode MS" pitchFamily="34" charset="-128"/>
              <a:cs typeface="Arial" charset="0"/>
            </a:endParaRP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 dirty="0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Alessio Casci</a:t>
            </a:r>
            <a:endParaRPr lang="it-IT" sz="1200" b="1" dirty="0">
              <a:solidFill>
                <a:srgbClr val="000000"/>
              </a:solidFill>
              <a:ea typeface="Arial Unicode MS" pitchFamily="34" charset="-128"/>
              <a:cs typeface="Arial" charset="0"/>
            </a:endParaRPr>
          </a:p>
        </p:txBody>
      </p:sp>
      <p:sp>
        <p:nvSpPr>
          <p:cNvPr id="38" name="Rectangle 11"/>
          <p:cNvSpPr>
            <a:spLocks noChangeArrowheads="1"/>
          </p:cNvSpPr>
          <p:nvPr/>
        </p:nvSpPr>
        <p:spPr bwMode="auto">
          <a:xfrm>
            <a:off x="2178495" y="2399802"/>
            <a:ext cx="1800000" cy="5400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rIns="0" anchor="ctr"/>
          <a:lstStyle/>
          <a:p>
            <a:pPr algn="ctr">
              <a:defRPr/>
            </a:pPr>
            <a:r>
              <a:rPr lang="it-IT" sz="1000" dirty="0" smtClean="0">
                <a:latin typeface="Arial" pitchFamily="34" charset="0"/>
                <a:cs typeface="Arial" pitchFamily="34" charset="0"/>
              </a:rPr>
              <a:t>Sviluppo Servizi</a:t>
            </a:r>
          </a:p>
          <a:p>
            <a:pPr algn="ctr" defTabSz="449263"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 dirty="0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Vittorio </a:t>
            </a:r>
            <a:r>
              <a:rPr lang="it-IT" sz="1200" b="1" dirty="0" err="1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Vannini</a:t>
            </a:r>
            <a:endParaRPr lang="it-IT" sz="1200" b="1" dirty="0">
              <a:solidFill>
                <a:srgbClr val="000000"/>
              </a:solidFill>
              <a:ea typeface="Arial Unicode MS" pitchFamily="34" charset="-128"/>
              <a:cs typeface="Arial" charset="0"/>
            </a:endParaRPr>
          </a:p>
        </p:txBody>
      </p:sp>
      <p:sp>
        <p:nvSpPr>
          <p:cNvPr id="39" name="Rectangle 11"/>
          <p:cNvSpPr>
            <a:spLocks noChangeArrowheads="1"/>
          </p:cNvSpPr>
          <p:nvPr/>
        </p:nvSpPr>
        <p:spPr bwMode="auto">
          <a:xfrm>
            <a:off x="2178495" y="3033016"/>
            <a:ext cx="1800000" cy="5400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rIns="0" anchor="ctr"/>
          <a:lstStyle/>
          <a:p>
            <a:pPr algn="ctr">
              <a:defRPr/>
            </a:pPr>
            <a:r>
              <a:rPr lang="it-IT" sz="1000" dirty="0" smtClean="0">
                <a:latin typeface="Arial" pitchFamily="34" charset="0"/>
                <a:cs typeface="Arial" pitchFamily="34" charset="0"/>
              </a:rPr>
              <a:t>Servizi Tecnici</a:t>
            </a:r>
          </a:p>
          <a:p>
            <a:pPr algn="ctr" defTabSz="449263"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 dirty="0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 Stefano Lombardi </a:t>
            </a:r>
            <a:r>
              <a:rPr lang="it-IT" sz="1200" b="1" dirty="0" err="1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a.i.</a:t>
            </a:r>
            <a:endParaRPr lang="it-IT" sz="1200" b="1" dirty="0">
              <a:solidFill>
                <a:srgbClr val="000000"/>
              </a:solidFill>
              <a:ea typeface="Arial Unicode MS" pitchFamily="34" charset="-128"/>
              <a:cs typeface="Arial" charset="0"/>
            </a:endParaRPr>
          </a:p>
        </p:txBody>
      </p:sp>
      <p:cxnSp>
        <p:nvCxnSpPr>
          <p:cNvPr id="40" name="AutoShape 17"/>
          <p:cNvCxnSpPr>
            <a:cxnSpLocks noChangeShapeType="1"/>
            <a:stCxn id="24" idx="2"/>
            <a:endCxn id="39" idx="3"/>
          </p:cNvCxnSpPr>
          <p:nvPr/>
        </p:nvCxnSpPr>
        <p:spPr bwMode="auto">
          <a:xfrm rot="5400000">
            <a:off x="3568476" y="2255042"/>
            <a:ext cx="1457994" cy="63795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41" name="AutoShape 17"/>
          <p:cNvCxnSpPr>
            <a:cxnSpLocks noChangeShapeType="1"/>
            <a:stCxn id="24" idx="2"/>
            <a:endCxn id="38" idx="3"/>
          </p:cNvCxnSpPr>
          <p:nvPr/>
        </p:nvCxnSpPr>
        <p:spPr bwMode="auto">
          <a:xfrm rot="5400000">
            <a:off x="3885083" y="1938435"/>
            <a:ext cx="824780" cy="63795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2085</TotalTime>
  <Words>84</Words>
  <Application>Microsoft Office PowerPoint</Application>
  <PresentationFormat>Presentazione su schermo (4:3)</PresentationFormat>
  <Paragraphs>32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TOSCANA E UMBRIA</vt:lpstr>
    </vt:vector>
  </TitlesOfParts>
  <Company>Ministero dell'Economia e della Finanze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vstprz74m63e812p</dc:creator>
  <cp:lastModifiedBy>GUARINO LAURA</cp:lastModifiedBy>
  <cp:revision>234</cp:revision>
  <dcterms:created xsi:type="dcterms:W3CDTF">2012-03-01T14:58:08Z</dcterms:created>
  <dcterms:modified xsi:type="dcterms:W3CDTF">2015-11-02T10:22:34Z</dcterms:modified>
</cp:coreProperties>
</file>