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132" cy="496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1" tIns="45665" rIns="91321" bIns="45665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3" name="Segnaposto data 2"/>
          <p:cNvSpPr txBox="1">
            <a:spLocks noGrp="1"/>
          </p:cNvSpPr>
          <p:nvPr>
            <p:ph type="dt" idx="1"/>
          </p:nvPr>
        </p:nvSpPr>
        <p:spPr>
          <a:xfrm>
            <a:off x="3849953" y="0"/>
            <a:ext cx="2946132" cy="496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1" tIns="45665" rIns="91321" bIns="45665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BB2E92D-CD5F-4C85-AB95-807A0D7701EB}" type="datetime1">
              <a:rPr lang="it-IT"/>
              <a:pPr lvl="0"/>
              <a:t>02/08/2016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4" y="744541"/>
            <a:ext cx="4960940" cy="372109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egnaposto note 4"/>
          <p:cNvSpPr txBox="1">
            <a:spLocks noGrp="1"/>
          </p:cNvSpPr>
          <p:nvPr>
            <p:ph type="body" sz="quarter" idx="3"/>
          </p:nvPr>
        </p:nvSpPr>
        <p:spPr>
          <a:xfrm>
            <a:off x="680240" y="4715195"/>
            <a:ext cx="5437186" cy="44662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1" tIns="45665" rIns="91321" bIns="45665" anchor="t" anchorCtr="0" compatLnSpc="1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9428799"/>
            <a:ext cx="2946132" cy="496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1" tIns="45665" rIns="91321" bIns="45665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3849953" y="9428799"/>
            <a:ext cx="2946132" cy="496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1" tIns="45665" rIns="91321" bIns="45665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F7A2871-C627-4B2C-A38F-E4D1B00ED6D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16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 Agenzia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655883" y="349245"/>
            <a:ext cx="3792538" cy="10795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10"/>
          <p:cNvSpPr txBox="1"/>
          <p:nvPr/>
        </p:nvSpPr>
        <p:spPr>
          <a:xfrm>
            <a:off x="242892" y="6577014"/>
            <a:ext cx="2270171" cy="24622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000" b="0" i="0" u="none" strike="noStrike" kern="1200" cap="none" spc="0" baseline="0">
                <a:solidFill>
                  <a:srgbClr val="7F7F7F"/>
                </a:solidFill>
                <a:uFillTx/>
                <a:latin typeface="Arial" pitchFamily="34"/>
                <a:cs typeface="Arial" pitchFamily="34"/>
              </a:rPr>
              <a:t>DRI – DPO – Sviluppo Organizzativo</a:t>
            </a:r>
          </a:p>
        </p:txBody>
      </p:sp>
      <p:sp>
        <p:nvSpPr>
          <p:cNvPr id="4" name="Rectangle 2"/>
          <p:cNvSpPr txBox="1">
            <a:spLocks noGrp="1"/>
          </p:cNvSpPr>
          <p:nvPr>
            <p:ph type="title"/>
          </p:nvPr>
        </p:nvSpPr>
        <p:spPr>
          <a:xfrm>
            <a:off x="685800" y="2030416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ottotitolo 15"/>
          <p:cNvSpPr txBox="1">
            <a:spLocks noGrp="1"/>
          </p:cNvSpPr>
          <p:nvPr>
            <p:ph type="subTitle" sz="quarter" idx="4294967295"/>
          </p:nvPr>
        </p:nvSpPr>
        <p:spPr>
          <a:xfrm>
            <a:off x="1371600" y="3176598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342900" marR="0" lvl="0" indent="-342900" algn="ctr" defTabSz="914400" rtl="0" fontAlgn="auto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lang="it-IT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48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4"/>
          <p:cNvSpPr txBox="1">
            <a:spLocks noGrp="1"/>
          </p:cNvSpPr>
          <p:nvPr>
            <p:ph sz="quarter" idx="4294967295"/>
          </p:nvPr>
        </p:nvSpPr>
        <p:spPr>
          <a:xfrm>
            <a:off x="457200" y="1100123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342900" marR="0" lvl="0" indent="-342900" algn="l" defTabSz="914400" rtl="0" fontAlgn="auto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it-IT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3" name="Titolo 13"/>
          <p:cNvSpPr txBox="1">
            <a:spLocks noGrp="1"/>
          </p:cNvSpPr>
          <p:nvPr>
            <p:ph type="title"/>
          </p:nvPr>
        </p:nvSpPr>
        <p:spPr>
          <a:xfrm>
            <a:off x="457200" y="500039"/>
            <a:ext cx="8229600" cy="50006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3"/>
          <p:cNvSpPr txBox="1">
            <a:spLocks noGrp="1"/>
          </p:cNvSpPr>
          <p:nvPr>
            <p:ph type="title"/>
          </p:nvPr>
        </p:nvSpPr>
        <p:spPr>
          <a:xfrm>
            <a:off x="439195" y="277200"/>
            <a:ext cx="8472492" cy="500057"/>
          </a:xfrm>
        </p:spPr>
        <p:txBody>
          <a:bodyPr anchorCtr="0"/>
          <a:lstStyle/>
          <a:p>
            <a:pPr lvl="0" algn="l" hangingPunct="1"/>
            <a:r>
              <a:rPr lang="it-IT" sz="2000" b="1">
                <a:solidFill>
                  <a:srgbClr val="C00000"/>
                </a:solidFill>
                <a:latin typeface="Arial" pitchFamily="34"/>
                <a:cs typeface="Arial" pitchFamily="34"/>
              </a:rPr>
              <a:t>LOMBARDIA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528642" y="1262064"/>
            <a:ext cx="8194669" cy="3829588"/>
            <a:chOff x="528642" y="1262064"/>
            <a:chExt cx="8194669" cy="3829588"/>
          </a:xfrm>
        </p:grpSpPr>
        <p:sp>
          <p:nvSpPr>
            <p:cNvPr id="4" name="Rectangle 6"/>
            <p:cNvSpPr/>
            <p:nvPr/>
          </p:nvSpPr>
          <p:spPr>
            <a:xfrm>
              <a:off x="3416298" y="1262064"/>
              <a:ext cx="2266953" cy="576264"/>
            </a:xfrm>
            <a:prstGeom prst="rect">
              <a:avLst/>
            </a:prstGeom>
            <a:solidFill>
              <a:srgbClr val="FFFFCC"/>
            </a:solidFill>
            <a:ln w="1260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1"/>
            <a:lstStyle/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Direttore Regionale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Rita Soddu</a:t>
              </a:r>
            </a:p>
          </p:txBody>
        </p:sp>
        <p:sp>
          <p:nvSpPr>
            <p:cNvPr id="5" name="Rectangle 27"/>
            <p:cNvSpPr/>
            <p:nvPr/>
          </p:nvSpPr>
          <p:spPr>
            <a:xfrm>
              <a:off x="528642" y="4371654"/>
              <a:ext cx="1872032" cy="719998"/>
            </a:xfrm>
            <a:prstGeom prst="rect">
              <a:avLst/>
            </a:prstGeom>
            <a:solidFill>
              <a:srgbClr val="FFFFCC"/>
            </a:solidFill>
            <a:ln w="9363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46798" rIns="0" bIns="46798" anchor="ctr" anchorCtr="1" compatLnSpc="1"/>
            <a:lstStyle/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Servizi Territoriali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MI 1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(Milano, Monza-Brianza)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Gianluca Caristi</a:t>
              </a:r>
            </a:p>
          </p:txBody>
        </p:sp>
        <p:sp>
          <p:nvSpPr>
            <p:cNvPr id="6" name="Rectangle 28"/>
            <p:cNvSpPr/>
            <p:nvPr/>
          </p:nvSpPr>
          <p:spPr>
            <a:xfrm>
              <a:off x="2619317" y="4371654"/>
              <a:ext cx="1800032" cy="719998"/>
            </a:xfrm>
            <a:prstGeom prst="rect">
              <a:avLst/>
            </a:prstGeom>
            <a:solidFill>
              <a:srgbClr val="FFFFCC"/>
            </a:solidFill>
            <a:ln w="9363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4" tIns="46798" rIns="90004" bIns="46798" anchor="ctr" anchorCtr="1" compatLnSpc="1"/>
            <a:lstStyle/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Servizi Territoriali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MI 2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(Bergamo, Brescia)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Antonella Caputo</a:t>
              </a:r>
            </a:p>
          </p:txBody>
        </p:sp>
        <p:sp>
          <p:nvSpPr>
            <p:cNvPr id="7" name="Rectangle 29"/>
            <p:cNvSpPr/>
            <p:nvPr/>
          </p:nvSpPr>
          <p:spPr>
            <a:xfrm>
              <a:off x="4637992" y="4371654"/>
              <a:ext cx="1908032" cy="719998"/>
            </a:xfrm>
            <a:prstGeom prst="rect">
              <a:avLst/>
            </a:prstGeom>
            <a:solidFill>
              <a:srgbClr val="FFFFCC"/>
            </a:solidFill>
            <a:ln w="9363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46798" rIns="0" bIns="46798" anchor="ctr" anchorCtr="1" compatLnSpc="1"/>
            <a:lstStyle/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it-IT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Arial Unicode MS" pitchFamily="34"/>
                <a:cs typeface="Arial"/>
              </a:endParaRP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Servizi Territoriali 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MI 3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(Cremona, Lodi, Mantova, Pavia)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Giovanna Fedrigucci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it-IT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Arial Unicode MS" pitchFamily="34"/>
                <a:cs typeface="Arial"/>
              </a:endParaRPr>
            </a:p>
          </p:txBody>
        </p:sp>
        <p:cxnSp>
          <p:nvCxnSpPr>
            <p:cNvPr id="8" name="AutoShape 30"/>
            <p:cNvCxnSpPr>
              <a:stCxn id="5" idx="0"/>
              <a:endCxn id="7" idx="0"/>
            </p:cNvCxnSpPr>
            <p:nvPr/>
          </p:nvCxnSpPr>
          <p:spPr>
            <a:xfrm rot="5400000" flipH="1" flipV="1">
              <a:off x="3528333" y="2307979"/>
              <a:ext cx="12700" cy="4127350"/>
            </a:xfrm>
            <a:prstGeom prst="bentConnector3">
              <a:avLst>
                <a:gd name="adj1" fmla="val 1800000"/>
              </a:avLst>
            </a:prstGeom>
            <a:noFill/>
            <a:ln w="9528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9" name="Rectangle 29"/>
            <p:cNvSpPr/>
            <p:nvPr/>
          </p:nvSpPr>
          <p:spPr>
            <a:xfrm>
              <a:off x="6815279" y="4371654"/>
              <a:ext cx="1908032" cy="719998"/>
            </a:xfrm>
            <a:prstGeom prst="rect">
              <a:avLst/>
            </a:prstGeom>
            <a:solidFill>
              <a:srgbClr val="FFFFCC"/>
            </a:solidFill>
            <a:ln w="9363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46798" rIns="0" bIns="46798" anchor="ctr" anchorCtr="1" compatLnSpc="1"/>
            <a:lstStyle/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Servizi Territoriali 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MI 4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(Como, Lecco, Sondrio, Varese)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Manola Dragonetti</a:t>
              </a:r>
            </a:p>
          </p:txBody>
        </p:sp>
        <p:cxnSp>
          <p:nvCxnSpPr>
            <p:cNvPr id="10" name="AutoShape 30"/>
            <p:cNvCxnSpPr>
              <a:stCxn id="6" idx="0"/>
              <a:endCxn id="9" idx="0"/>
            </p:cNvCxnSpPr>
            <p:nvPr/>
          </p:nvCxnSpPr>
          <p:spPr>
            <a:xfrm rot="5400000" flipH="1" flipV="1">
              <a:off x="5644314" y="2246673"/>
              <a:ext cx="12700" cy="4249962"/>
            </a:xfrm>
            <a:prstGeom prst="bentConnector3">
              <a:avLst>
                <a:gd name="adj1" fmla="val 1800000"/>
              </a:avLst>
            </a:prstGeom>
            <a:noFill/>
            <a:ln w="9528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1" name="AutoShape 30"/>
            <p:cNvCxnSpPr>
              <a:stCxn id="4" idx="2"/>
              <a:endCxn id="7" idx="0"/>
            </p:cNvCxnSpPr>
            <p:nvPr/>
          </p:nvCxnSpPr>
          <p:spPr>
            <a:xfrm rot="16200000" flipH="1">
              <a:off x="3804228" y="2583874"/>
              <a:ext cx="2533326" cy="1042233"/>
            </a:xfrm>
            <a:prstGeom prst="bentConnector3">
              <a:avLst>
                <a:gd name="adj1" fmla="val 69510"/>
              </a:avLst>
            </a:prstGeom>
            <a:noFill/>
            <a:ln w="9528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2" name="Rectangle 8"/>
            <p:cNvSpPr/>
            <p:nvPr/>
          </p:nvSpPr>
          <p:spPr>
            <a:xfrm>
              <a:off x="2045668" y="2204865"/>
              <a:ext cx="1871996" cy="539998"/>
            </a:xfrm>
            <a:prstGeom prst="rect">
              <a:avLst/>
            </a:prstGeom>
            <a:solidFill>
              <a:srgbClr val="FFFFCC"/>
            </a:solidFill>
            <a:ln w="9363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1"/>
            <a:lstStyle/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Sviluppo Servizi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34"/>
                  <a:ea typeface="Arial Unicode MS" pitchFamily="34"/>
                  <a:cs typeface="Arial" pitchFamily="34"/>
                </a:rPr>
                <a:t>Agata Maria Zinfollino</a:t>
              </a:r>
            </a:p>
          </p:txBody>
        </p:sp>
        <p:sp>
          <p:nvSpPr>
            <p:cNvPr id="13" name="Rectangle 11"/>
            <p:cNvSpPr/>
            <p:nvPr/>
          </p:nvSpPr>
          <p:spPr>
            <a:xfrm>
              <a:off x="2045668" y="2810481"/>
              <a:ext cx="1871996" cy="539998"/>
            </a:xfrm>
            <a:prstGeom prst="rect">
              <a:avLst/>
            </a:prstGeom>
            <a:solidFill>
              <a:srgbClr val="FFFFCC"/>
            </a:solidFill>
            <a:ln w="9528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45720" rIns="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34"/>
                  <a:cs typeface="Arial" pitchFamily="34"/>
                </a:rPr>
                <a:t>Servizi Tecnici</a:t>
              </a:r>
            </a:p>
            <a:p>
              <a:pPr marL="0" marR="0" lvl="0" indent="0" algn="ct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34"/>
                  <a:ea typeface="Arial Unicode MS" pitchFamily="34"/>
                  <a:cs typeface="Arial" pitchFamily="34"/>
                </a:rPr>
                <a:t>Marco Pozzoli</a:t>
              </a:r>
            </a:p>
          </p:txBody>
        </p:sp>
        <p:cxnSp>
          <p:nvCxnSpPr>
            <p:cNvPr id="14" name="AutoShape 17"/>
            <p:cNvCxnSpPr>
              <a:stCxn id="4" idx="2"/>
              <a:endCxn id="13" idx="3"/>
            </p:cNvCxnSpPr>
            <p:nvPr/>
          </p:nvCxnSpPr>
          <p:spPr>
            <a:xfrm rot="5400000">
              <a:off x="3612644" y="2143349"/>
              <a:ext cx="1242152" cy="632111"/>
            </a:xfrm>
            <a:prstGeom prst="bentConnector2">
              <a:avLst/>
            </a:prstGeom>
            <a:noFill/>
            <a:ln w="9528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5" name="AutoShape 17"/>
            <p:cNvCxnSpPr>
              <a:stCxn id="4" idx="2"/>
              <a:endCxn id="12" idx="3"/>
            </p:cNvCxnSpPr>
            <p:nvPr/>
          </p:nvCxnSpPr>
          <p:spPr>
            <a:xfrm rot="5400000">
              <a:off x="3915452" y="1840541"/>
              <a:ext cx="636536" cy="632111"/>
            </a:xfrm>
            <a:prstGeom prst="bentConnector2">
              <a:avLst/>
            </a:prstGeom>
            <a:noFill/>
            <a:ln w="9528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6" name="Rectangle 11"/>
            <p:cNvSpPr/>
            <p:nvPr/>
          </p:nvSpPr>
          <p:spPr>
            <a:xfrm>
              <a:off x="5183322" y="2059320"/>
              <a:ext cx="1799996" cy="539998"/>
            </a:xfrm>
            <a:prstGeom prst="rect">
              <a:avLst/>
            </a:prstGeom>
            <a:solidFill>
              <a:srgbClr val="FFFFCC"/>
            </a:solidFill>
            <a:ln w="9528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45720" rIns="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34"/>
                  <a:cs typeface="Arial" pitchFamily="34"/>
                </a:rPr>
                <a:t>Ufficio del Direttore Regionale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2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Arial Unicode MS" pitchFamily="34"/>
                  <a:cs typeface="Arial"/>
                </a:rPr>
                <a:t>Giovanni Zito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it-IT" sz="1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34"/>
                  <a:cs typeface="Arial" pitchFamily="34"/>
                </a:rPr>
                <a:t>Vicedirettore</a:t>
              </a:r>
              <a:endParaRPr lang="it-IT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Arial Unicode MS" pitchFamily="34"/>
                <a:cs typeface="Arial"/>
              </a:endParaRPr>
            </a:p>
          </p:txBody>
        </p:sp>
        <p:cxnSp>
          <p:nvCxnSpPr>
            <p:cNvPr id="17" name="AutoShape 17"/>
            <p:cNvCxnSpPr>
              <a:stCxn id="4" idx="2"/>
              <a:endCxn id="16" idx="1"/>
            </p:cNvCxnSpPr>
            <p:nvPr/>
          </p:nvCxnSpPr>
          <p:spPr>
            <a:xfrm rot="16200000" flipH="1">
              <a:off x="4621053" y="1767049"/>
              <a:ext cx="490991" cy="633547"/>
            </a:xfrm>
            <a:prstGeom prst="bentConnector2">
              <a:avLst/>
            </a:prstGeom>
            <a:noFill/>
            <a:ln w="9528">
              <a:solidFill>
                <a:srgbClr val="000000"/>
              </a:solidFill>
              <a:prstDash val="solid"/>
              <a:miter/>
            </a:ln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73</Words>
  <Application>Microsoft Office PowerPoint</Application>
  <PresentationFormat>Presentazione su schermo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1_Tema di Office</vt:lpstr>
      <vt:lpstr>LOMBARDIA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256</cp:revision>
  <dcterms:created xsi:type="dcterms:W3CDTF">2012-03-01T14:58:08Z</dcterms:created>
  <dcterms:modified xsi:type="dcterms:W3CDTF">2016-08-02T07:51:47Z</dcterms:modified>
</cp:coreProperties>
</file>