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144000" type="screen4x3"/>
  <p:notesSz cx="7099300" cy="102346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6CA4"/>
    <a:srgbClr val="009E47"/>
    <a:srgbClr val="00863D"/>
    <a:srgbClr val="6CA62C"/>
    <a:srgbClr val="7EC2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8" autoAdjust="0"/>
    <p:restoredTop sz="97546" autoAdjust="0"/>
  </p:normalViewPr>
  <p:slideViewPr>
    <p:cSldViewPr>
      <p:cViewPr>
        <p:scale>
          <a:sx n="80" d="100"/>
          <a:sy n="80" d="100"/>
        </p:scale>
        <p:origin x="-2562" y="-78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47250-F26C-4DC7-9B61-3FD9B5321069}" type="datetimeFigureOut">
              <a:rPr lang="it-IT" smtClean="0"/>
              <a:t>01/03/2018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FEC39-0EC1-4446-A199-6D222B8530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9644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47250-F26C-4DC7-9B61-3FD9B5321069}" type="datetimeFigureOut">
              <a:rPr lang="it-IT" smtClean="0"/>
              <a:t>01/03/2018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FEC39-0EC1-4446-A199-6D222B8530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3156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47250-F26C-4DC7-9B61-3FD9B5321069}" type="datetimeFigureOut">
              <a:rPr lang="it-IT" smtClean="0"/>
              <a:t>01/03/2018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FEC39-0EC1-4446-A199-6D222B8530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6952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47250-F26C-4DC7-9B61-3FD9B5321069}" type="datetimeFigureOut">
              <a:rPr lang="it-IT" smtClean="0"/>
              <a:t>01/03/2018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FEC39-0EC1-4446-A199-6D222B8530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848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47250-F26C-4DC7-9B61-3FD9B5321069}" type="datetimeFigureOut">
              <a:rPr lang="it-IT" smtClean="0"/>
              <a:t>01/03/2018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FEC39-0EC1-4446-A199-6D222B8530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9969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47250-F26C-4DC7-9B61-3FD9B5321069}" type="datetimeFigureOut">
              <a:rPr lang="it-IT" smtClean="0"/>
              <a:t>01/03/2018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FEC39-0EC1-4446-A199-6D222B8530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4220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47250-F26C-4DC7-9B61-3FD9B5321069}" type="datetimeFigureOut">
              <a:rPr lang="it-IT" smtClean="0"/>
              <a:t>01/03/2018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FEC39-0EC1-4446-A199-6D222B8530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9978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47250-F26C-4DC7-9B61-3FD9B5321069}" type="datetimeFigureOut">
              <a:rPr lang="it-IT" smtClean="0"/>
              <a:t>01/03/2018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FEC39-0EC1-4446-A199-6D222B8530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2142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47250-F26C-4DC7-9B61-3FD9B5321069}" type="datetimeFigureOut">
              <a:rPr lang="it-IT" smtClean="0"/>
              <a:t>01/03/2018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FEC39-0EC1-4446-A199-6D222B8530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0767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47250-F26C-4DC7-9B61-3FD9B5321069}" type="datetimeFigureOut">
              <a:rPr lang="it-IT" smtClean="0"/>
              <a:t>01/03/2018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FEC39-0EC1-4446-A199-6D222B8530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9421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47250-F26C-4DC7-9B61-3FD9B5321069}" type="datetimeFigureOut">
              <a:rPr lang="it-IT" smtClean="0"/>
              <a:t>01/03/2018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FEC39-0EC1-4446-A199-6D222B8530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2118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C47250-F26C-4DC7-9B61-3FD9B5321069}" type="datetimeFigureOut">
              <a:rPr lang="it-IT" smtClean="0"/>
              <a:t>01/03/2018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FEC39-0EC1-4446-A199-6D222B8530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713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dre.emiliaromagna_ss@agenziademanio.it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ottotitolo 2"/>
          <p:cNvSpPr txBox="1">
            <a:spLocks/>
          </p:cNvSpPr>
          <p:nvPr/>
        </p:nvSpPr>
        <p:spPr>
          <a:xfrm>
            <a:off x="-99392" y="5450640"/>
            <a:ext cx="6682873" cy="11986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800"/>
              </a:lnSpc>
              <a:spcBef>
                <a:spcPts val="0"/>
              </a:spcBef>
            </a:pPr>
            <a:endParaRPr lang="it-IT" sz="2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ts val="2800"/>
              </a:lnSpc>
              <a:spcBef>
                <a:spcPts val="0"/>
              </a:spcBef>
            </a:pPr>
            <a:endParaRPr lang="it-IT" sz="2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2800"/>
              </a:lnSpc>
              <a:spcBef>
                <a:spcPts val="0"/>
              </a:spcBef>
            </a:pPr>
            <a:endParaRPr lang="it-IT" sz="2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606" y="8943"/>
            <a:ext cx="1016477" cy="1125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tangolo 2"/>
          <p:cNvSpPr/>
          <p:nvPr/>
        </p:nvSpPr>
        <p:spPr>
          <a:xfrm>
            <a:off x="158111" y="1321866"/>
            <a:ext cx="65640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OpenDay</a:t>
            </a: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Ex </a:t>
            </a:r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Scuole di Croce Santo </a:t>
            </a: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Spirito</a:t>
            </a: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54" y="8191742"/>
            <a:ext cx="2711606" cy="672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65" r="1596" b="30949"/>
          <a:stretch/>
        </p:blipFill>
        <p:spPr>
          <a:xfrm>
            <a:off x="-32089" y="2018541"/>
            <a:ext cx="6890089" cy="2648199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-116947" y="3595603"/>
            <a:ext cx="690059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it-I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12 marzo 2018 </a:t>
            </a:r>
            <a:r>
              <a:rPr lang="it-IT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dalle 10.30 alle 15.30</a:t>
            </a:r>
          </a:p>
          <a:p>
            <a:pPr algn="ctr">
              <a:lnSpc>
                <a:spcPts val="2800"/>
              </a:lnSpc>
            </a:pPr>
            <a:r>
              <a:rPr lang="it-I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Castelvetro Piacentino (PC) – Via F. Soldati 15</a:t>
            </a:r>
          </a:p>
          <a:p>
            <a:pPr algn="ctr">
              <a:lnSpc>
                <a:spcPts val="2800"/>
              </a:lnSpc>
            </a:pPr>
            <a:r>
              <a:rPr lang="it-IT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endParaRPr lang="it-IT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026" name="Picture 2" descr="image0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096" y="8172400"/>
            <a:ext cx="2073164" cy="762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sellaDiTesto 7"/>
          <p:cNvSpPr txBox="1"/>
          <p:nvPr/>
        </p:nvSpPr>
        <p:spPr>
          <a:xfrm>
            <a:off x="1123370" y="5508104"/>
            <a:ext cx="46557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Ore 11.00 - Interventi:</a:t>
            </a:r>
            <a:endParaRPr lang="it-IT" sz="2400" b="1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379576" y="7342002"/>
            <a:ext cx="6120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Conferma partecipazione entro il 9 marzo </a:t>
            </a:r>
            <a:r>
              <a:rPr lang="it-IT" b="1" dirty="0" smtClean="0">
                <a:hlinkClick r:id="rId6"/>
              </a:rPr>
              <a:t>dre.emiliaromagna_ss@agenziademanio.it</a:t>
            </a:r>
            <a:endParaRPr lang="it-IT" dirty="0" smtClean="0"/>
          </a:p>
          <a:p>
            <a:pPr algn="ctr"/>
            <a:endParaRPr lang="it-IT" dirty="0" smtClean="0"/>
          </a:p>
        </p:txBody>
      </p:sp>
      <p:sp>
        <p:nvSpPr>
          <p:cNvPr id="11" name="Rettangolo 10"/>
          <p:cNvSpPr/>
          <p:nvPr/>
        </p:nvSpPr>
        <p:spPr>
          <a:xfrm>
            <a:off x="44442" y="4788024"/>
            <a:ext cx="68135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 smtClean="0"/>
              <a:t>Con il progetto  </a:t>
            </a:r>
            <a:r>
              <a:rPr lang="it-IT" b="1" dirty="0">
                <a:solidFill>
                  <a:schemeClr val="accent3">
                    <a:lumMod val="50000"/>
                  </a:schemeClr>
                </a:solidFill>
              </a:rPr>
              <a:t>Cammini e Percorsi </a:t>
            </a:r>
            <a:r>
              <a:rPr lang="it-IT" b="1" dirty="0" smtClean="0">
                <a:latin typeface="Arial Narrow" panose="020B0606020202030204" pitchFamily="34" charset="0"/>
              </a:rPr>
              <a:t>sono in </a:t>
            </a:r>
            <a:r>
              <a:rPr lang="it-IT" b="1" dirty="0"/>
              <a:t>affitto </a:t>
            </a:r>
            <a:r>
              <a:rPr lang="it-IT" b="1" dirty="0" smtClean="0"/>
              <a:t>immobili situati lungo </a:t>
            </a:r>
            <a:r>
              <a:rPr lang="it-IT" b="1" dirty="0"/>
              <a:t>itinerari  storico-religiosi e </a:t>
            </a:r>
            <a:r>
              <a:rPr lang="it-IT" b="1" dirty="0" err="1" smtClean="0"/>
              <a:t>ciclovie</a:t>
            </a:r>
            <a:endParaRPr lang="it-IT" b="1" dirty="0" smtClean="0"/>
          </a:p>
        </p:txBody>
      </p:sp>
      <p:sp>
        <p:nvSpPr>
          <p:cNvPr id="13" name="CasellaDiTesto 12"/>
          <p:cNvSpPr txBox="1"/>
          <p:nvPr/>
        </p:nvSpPr>
        <p:spPr>
          <a:xfrm>
            <a:off x="0" y="6084168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Roberto Reggi </a:t>
            </a:r>
            <a:r>
              <a:rPr lang="it-IT" dirty="0" smtClean="0"/>
              <a:t>– Direttore generale Agenzia del Demanio</a:t>
            </a:r>
          </a:p>
          <a:p>
            <a:pPr algn="ctr"/>
            <a:r>
              <a:rPr lang="it-IT" b="1" dirty="0" smtClean="0"/>
              <a:t>Luca </a:t>
            </a:r>
            <a:r>
              <a:rPr lang="it-IT" b="1" dirty="0" err="1"/>
              <a:t>Quintavalla</a:t>
            </a:r>
            <a:r>
              <a:rPr lang="it-IT" b="1" dirty="0" smtClean="0"/>
              <a:t> </a:t>
            </a:r>
            <a:r>
              <a:rPr lang="it-IT" dirty="0" smtClean="0"/>
              <a:t>– Sindaco Castelvetro Piacentino</a:t>
            </a:r>
          </a:p>
          <a:p>
            <a:pPr algn="ctr"/>
            <a:r>
              <a:rPr lang="it-IT" b="1" dirty="0" smtClean="0"/>
              <a:t>Paolo </a:t>
            </a:r>
            <a:r>
              <a:rPr lang="it-IT" b="1" dirty="0" err="1" smtClean="0"/>
              <a:t>Pileri</a:t>
            </a:r>
            <a:r>
              <a:rPr lang="it-IT" dirty="0" smtClean="0"/>
              <a:t> – DASTU - </a:t>
            </a:r>
            <a:r>
              <a:rPr lang="it-IT" dirty="0" err="1" smtClean="0"/>
              <a:t>Polimi</a:t>
            </a:r>
            <a:r>
              <a:rPr lang="it-IT" dirty="0" smtClean="0"/>
              <a:t>, </a:t>
            </a:r>
            <a:r>
              <a:rPr lang="it-IT" dirty="0" err="1" smtClean="0"/>
              <a:t>Resp</a:t>
            </a:r>
            <a:r>
              <a:rPr lang="it-IT" dirty="0" smtClean="0"/>
              <a:t>. Scientifico del Progetto VENTO </a:t>
            </a:r>
          </a:p>
          <a:p>
            <a:pPr algn="ctr"/>
            <a:r>
              <a:rPr lang="it-IT" b="1" dirty="0" smtClean="0"/>
              <a:t>Fausto </a:t>
            </a:r>
            <a:r>
              <a:rPr lang="it-IT" b="1" dirty="0" smtClean="0"/>
              <a:t>Zermani </a:t>
            </a:r>
            <a:r>
              <a:rPr lang="it-IT" dirty="0"/>
              <a:t>– Presidente del Consorzio di Bonifica di </a:t>
            </a:r>
            <a:r>
              <a:rPr lang="it-IT" dirty="0" smtClean="0"/>
              <a:t>Piacenza</a:t>
            </a:r>
          </a:p>
        </p:txBody>
      </p:sp>
    </p:spTree>
    <p:extLst>
      <p:ext uri="{BB962C8B-B14F-4D97-AF65-F5344CB8AC3E}">
        <p14:creationId xmlns:p14="http://schemas.microsoft.com/office/powerpoint/2010/main" val="330198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3922</TotalTime>
  <Words>91</Words>
  <Application>Microsoft Office PowerPoint</Application>
  <PresentationFormat>Presentazione su schermo (4:3)</PresentationFormat>
  <Paragraphs>12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2" baseType="lpstr">
      <vt:lpstr>Tema di Office</vt:lpstr>
      <vt:lpstr>Presentazione standard di PowerPoint</vt:lpstr>
    </vt:vector>
  </TitlesOfParts>
  <Company>Sogei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BICICLETTA ALLA SCOPERTA DEI LUOGHI  TURISMO LENTO NUOVA OPPORTUNITA’  DI</dc:title>
  <dc:creator>FERRERO ELISABETTA</dc:creator>
  <cp:lastModifiedBy>ABRUSCATO SALVATORE</cp:lastModifiedBy>
  <cp:revision>109</cp:revision>
  <cp:lastPrinted>2018-02-28T10:44:33Z</cp:lastPrinted>
  <dcterms:created xsi:type="dcterms:W3CDTF">2017-09-07T08:06:59Z</dcterms:created>
  <dcterms:modified xsi:type="dcterms:W3CDTF">2018-03-01T14:38:25Z</dcterms:modified>
</cp:coreProperties>
</file>