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54" autoAdjust="0"/>
  </p:normalViewPr>
  <p:slideViewPr>
    <p:cSldViewPr>
      <p:cViewPr varScale="1">
        <p:scale>
          <a:sx n="68" d="100"/>
          <a:sy n="68" d="100"/>
        </p:scale>
        <p:origin x="18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938B4-7196-4153-A0A8-5E6BA5E4314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D621-3713-48DE-814F-2E85B92191B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Busta_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636" y="2132856"/>
            <a:ext cx="1119732" cy="13874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Immagine 11" descr="docu_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460104" flipH="1">
            <a:off x="1633482" y="1408009"/>
            <a:ext cx="880562" cy="1218484"/>
          </a:xfrm>
          <a:prstGeom prst="rect">
            <a:avLst/>
          </a:prstGeom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Immagine 3" descr="Busta_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3789040"/>
            <a:ext cx="3437547" cy="161766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Immagine 5" descr="Busta_0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99293" y="2187558"/>
            <a:ext cx="1060799" cy="13144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Immagine 7" descr="docu_0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0947739">
            <a:off x="1740062" y="1359011"/>
            <a:ext cx="859275" cy="1206441"/>
          </a:xfrm>
          <a:prstGeom prst="rect">
            <a:avLst/>
          </a:prstGeom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Immagine 8" descr="docu_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836541">
            <a:off x="6578091" y="1462447"/>
            <a:ext cx="883874" cy="1218484"/>
          </a:xfrm>
          <a:prstGeom prst="rect">
            <a:avLst/>
          </a:prstGeom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Figura a mano libera 13"/>
          <p:cNvSpPr/>
          <p:nvPr/>
        </p:nvSpPr>
        <p:spPr>
          <a:xfrm>
            <a:off x="3491880" y="4401108"/>
            <a:ext cx="526503" cy="478268"/>
          </a:xfrm>
          <a:custGeom>
            <a:avLst/>
            <a:gdLst>
              <a:gd name="connsiteX0" fmla="*/ 103552 w 672555"/>
              <a:gd name="connsiteY0" fmla="*/ 323982 h 806885"/>
              <a:gd name="connsiteX1" fmla="*/ 141652 w 672555"/>
              <a:gd name="connsiteY1" fmla="*/ 295407 h 806885"/>
              <a:gd name="connsiteX2" fmla="*/ 351202 w 672555"/>
              <a:gd name="connsiteY2" fmla="*/ 95382 h 806885"/>
              <a:gd name="connsiteX3" fmla="*/ 265477 w 672555"/>
              <a:gd name="connsiteY3" fmla="*/ 400182 h 806885"/>
              <a:gd name="connsiteX4" fmla="*/ 332152 w 672555"/>
              <a:gd name="connsiteY4" fmla="*/ 314457 h 806885"/>
              <a:gd name="connsiteX5" fmla="*/ 294052 w 672555"/>
              <a:gd name="connsiteY5" fmla="*/ 533532 h 806885"/>
              <a:gd name="connsiteX6" fmla="*/ 322627 w 672555"/>
              <a:gd name="connsiteY6" fmla="*/ 619257 h 806885"/>
              <a:gd name="connsiteX7" fmla="*/ 417877 w 672555"/>
              <a:gd name="connsiteY7" fmla="*/ 504957 h 806885"/>
              <a:gd name="connsiteX8" fmla="*/ 465502 w 672555"/>
              <a:gd name="connsiteY8" fmla="*/ 409707 h 806885"/>
              <a:gd name="connsiteX9" fmla="*/ 408352 w 672555"/>
              <a:gd name="connsiteY9" fmla="*/ 485907 h 806885"/>
              <a:gd name="connsiteX10" fmla="*/ 494077 w 672555"/>
              <a:gd name="connsiteY10" fmla="*/ 352557 h 806885"/>
              <a:gd name="connsiteX11" fmla="*/ 646477 w 672555"/>
              <a:gd name="connsiteY11" fmla="*/ 181107 h 806885"/>
              <a:gd name="connsiteX12" fmla="*/ 665527 w 672555"/>
              <a:gd name="connsiteY12" fmla="*/ 152532 h 806885"/>
              <a:gd name="connsiteX13" fmla="*/ 379777 w 672555"/>
              <a:gd name="connsiteY13" fmla="*/ 590682 h 806885"/>
              <a:gd name="connsiteX14" fmla="*/ 332152 w 672555"/>
              <a:gd name="connsiteY14" fmla="*/ 714507 h 806885"/>
              <a:gd name="connsiteX15" fmla="*/ 503602 w 672555"/>
              <a:gd name="connsiteY15" fmla="*/ 533532 h 806885"/>
              <a:gd name="connsiteX16" fmla="*/ 484552 w 672555"/>
              <a:gd name="connsiteY16" fmla="*/ 581157 h 806885"/>
              <a:gd name="connsiteX17" fmla="*/ 503602 w 672555"/>
              <a:gd name="connsiteY17" fmla="*/ 647832 h 806885"/>
              <a:gd name="connsiteX18" fmla="*/ 560752 w 672555"/>
              <a:gd name="connsiteY18" fmla="*/ 685932 h 806885"/>
              <a:gd name="connsiteX19" fmla="*/ 551227 w 672555"/>
              <a:gd name="connsiteY19" fmla="*/ 733557 h 806885"/>
              <a:gd name="connsiteX20" fmla="*/ 589327 w 672555"/>
              <a:gd name="connsiteY20" fmla="*/ 657357 h 806885"/>
              <a:gd name="connsiteX21" fmla="*/ 579802 w 672555"/>
              <a:gd name="connsiteY21" fmla="*/ 695457 h 806885"/>
              <a:gd name="connsiteX22" fmla="*/ 636952 w 672555"/>
              <a:gd name="connsiteY22" fmla="*/ 771657 h 806885"/>
              <a:gd name="connsiteX23" fmla="*/ 656002 w 672555"/>
              <a:gd name="connsiteY23" fmla="*/ 743082 h 806885"/>
              <a:gd name="connsiteX24" fmla="*/ 636952 w 672555"/>
              <a:gd name="connsiteY24" fmla="*/ 781182 h 80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2555" h="806885">
                <a:moveTo>
                  <a:pt x="103552" y="323982"/>
                </a:moveTo>
                <a:cubicBezTo>
                  <a:pt x="116252" y="314457"/>
                  <a:pt x="129987" y="306175"/>
                  <a:pt x="141652" y="295407"/>
                </a:cubicBezTo>
                <a:cubicBezTo>
                  <a:pt x="212607" y="229910"/>
                  <a:pt x="336142" y="0"/>
                  <a:pt x="351202" y="95382"/>
                </a:cubicBezTo>
                <a:cubicBezTo>
                  <a:pt x="361771" y="162317"/>
                  <a:pt x="0" y="665659"/>
                  <a:pt x="265477" y="400182"/>
                </a:cubicBezTo>
                <a:cubicBezTo>
                  <a:pt x="291075" y="374584"/>
                  <a:pt x="309927" y="343032"/>
                  <a:pt x="332152" y="314457"/>
                </a:cubicBezTo>
                <a:cubicBezTo>
                  <a:pt x="319452" y="387482"/>
                  <a:pt x="296367" y="459447"/>
                  <a:pt x="294052" y="533532"/>
                </a:cubicBezTo>
                <a:cubicBezTo>
                  <a:pt x="293111" y="563638"/>
                  <a:pt x="293278" y="626030"/>
                  <a:pt x="322627" y="619257"/>
                </a:cubicBezTo>
                <a:cubicBezTo>
                  <a:pt x="370952" y="608105"/>
                  <a:pt x="389938" y="545934"/>
                  <a:pt x="417877" y="504957"/>
                </a:cubicBezTo>
                <a:cubicBezTo>
                  <a:pt x="437874" y="475628"/>
                  <a:pt x="481377" y="441457"/>
                  <a:pt x="465502" y="409707"/>
                </a:cubicBezTo>
                <a:cubicBezTo>
                  <a:pt x="451303" y="381309"/>
                  <a:pt x="394153" y="514305"/>
                  <a:pt x="408352" y="485907"/>
                </a:cubicBezTo>
                <a:cubicBezTo>
                  <a:pt x="431984" y="438643"/>
                  <a:pt x="461545" y="394198"/>
                  <a:pt x="494077" y="352557"/>
                </a:cubicBezTo>
                <a:cubicBezTo>
                  <a:pt x="541152" y="292301"/>
                  <a:pt x="596715" y="239163"/>
                  <a:pt x="646477" y="181107"/>
                </a:cubicBezTo>
                <a:cubicBezTo>
                  <a:pt x="653927" y="172415"/>
                  <a:pt x="672555" y="143496"/>
                  <a:pt x="665527" y="152532"/>
                </a:cubicBezTo>
                <a:cubicBezTo>
                  <a:pt x="548968" y="302393"/>
                  <a:pt x="484156" y="401997"/>
                  <a:pt x="379777" y="590682"/>
                </a:cubicBezTo>
                <a:cubicBezTo>
                  <a:pt x="358371" y="629378"/>
                  <a:pt x="292000" y="733039"/>
                  <a:pt x="332152" y="714507"/>
                </a:cubicBezTo>
                <a:cubicBezTo>
                  <a:pt x="407601" y="679684"/>
                  <a:pt x="448013" y="595298"/>
                  <a:pt x="503602" y="533532"/>
                </a:cubicBezTo>
                <a:cubicBezTo>
                  <a:pt x="588000" y="439756"/>
                  <a:pt x="670035" y="311364"/>
                  <a:pt x="484552" y="581157"/>
                </a:cubicBezTo>
                <a:cubicBezTo>
                  <a:pt x="490902" y="603382"/>
                  <a:pt x="490007" y="629139"/>
                  <a:pt x="503602" y="647832"/>
                </a:cubicBezTo>
                <a:cubicBezTo>
                  <a:pt x="517068" y="666348"/>
                  <a:pt x="549633" y="665918"/>
                  <a:pt x="560752" y="685932"/>
                </a:cubicBezTo>
                <a:cubicBezTo>
                  <a:pt x="568614" y="700084"/>
                  <a:pt x="539779" y="745005"/>
                  <a:pt x="551227" y="733557"/>
                </a:cubicBezTo>
                <a:cubicBezTo>
                  <a:pt x="571307" y="713477"/>
                  <a:pt x="577318" y="683091"/>
                  <a:pt x="589327" y="657357"/>
                </a:cubicBezTo>
                <a:cubicBezTo>
                  <a:pt x="618984" y="593807"/>
                  <a:pt x="647002" y="510658"/>
                  <a:pt x="579802" y="695457"/>
                </a:cubicBezTo>
                <a:cubicBezTo>
                  <a:pt x="598852" y="720857"/>
                  <a:pt x="610028" y="754830"/>
                  <a:pt x="636952" y="771657"/>
                </a:cubicBezTo>
                <a:cubicBezTo>
                  <a:pt x="646660" y="777724"/>
                  <a:pt x="664097" y="734987"/>
                  <a:pt x="656002" y="743082"/>
                </a:cubicBezTo>
                <a:cubicBezTo>
                  <a:pt x="592199" y="806885"/>
                  <a:pt x="607145" y="796085"/>
                  <a:pt x="636952" y="78118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igura a mano libera 15"/>
          <p:cNvSpPr/>
          <p:nvPr/>
        </p:nvSpPr>
        <p:spPr>
          <a:xfrm flipH="1">
            <a:off x="5004048" y="4509120"/>
            <a:ext cx="635565" cy="478268"/>
          </a:xfrm>
          <a:custGeom>
            <a:avLst/>
            <a:gdLst>
              <a:gd name="connsiteX0" fmla="*/ 103552 w 672555"/>
              <a:gd name="connsiteY0" fmla="*/ 323982 h 806885"/>
              <a:gd name="connsiteX1" fmla="*/ 141652 w 672555"/>
              <a:gd name="connsiteY1" fmla="*/ 295407 h 806885"/>
              <a:gd name="connsiteX2" fmla="*/ 351202 w 672555"/>
              <a:gd name="connsiteY2" fmla="*/ 95382 h 806885"/>
              <a:gd name="connsiteX3" fmla="*/ 265477 w 672555"/>
              <a:gd name="connsiteY3" fmla="*/ 400182 h 806885"/>
              <a:gd name="connsiteX4" fmla="*/ 332152 w 672555"/>
              <a:gd name="connsiteY4" fmla="*/ 314457 h 806885"/>
              <a:gd name="connsiteX5" fmla="*/ 294052 w 672555"/>
              <a:gd name="connsiteY5" fmla="*/ 533532 h 806885"/>
              <a:gd name="connsiteX6" fmla="*/ 322627 w 672555"/>
              <a:gd name="connsiteY6" fmla="*/ 619257 h 806885"/>
              <a:gd name="connsiteX7" fmla="*/ 417877 w 672555"/>
              <a:gd name="connsiteY7" fmla="*/ 504957 h 806885"/>
              <a:gd name="connsiteX8" fmla="*/ 465502 w 672555"/>
              <a:gd name="connsiteY8" fmla="*/ 409707 h 806885"/>
              <a:gd name="connsiteX9" fmla="*/ 408352 w 672555"/>
              <a:gd name="connsiteY9" fmla="*/ 485907 h 806885"/>
              <a:gd name="connsiteX10" fmla="*/ 494077 w 672555"/>
              <a:gd name="connsiteY10" fmla="*/ 352557 h 806885"/>
              <a:gd name="connsiteX11" fmla="*/ 646477 w 672555"/>
              <a:gd name="connsiteY11" fmla="*/ 181107 h 806885"/>
              <a:gd name="connsiteX12" fmla="*/ 665527 w 672555"/>
              <a:gd name="connsiteY12" fmla="*/ 152532 h 806885"/>
              <a:gd name="connsiteX13" fmla="*/ 379777 w 672555"/>
              <a:gd name="connsiteY13" fmla="*/ 590682 h 806885"/>
              <a:gd name="connsiteX14" fmla="*/ 332152 w 672555"/>
              <a:gd name="connsiteY14" fmla="*/ 714507 h 806885"/>
              <a:gd name="connsiteX15" fmla="*/ 503602 w 672555"/>
              <a:gd name="connsiteY15" fmla="*/ 533532 h 806885"/>
              <a:gd name="connsiteX16" fmla="*/ 484552 w 672555"/>
              <a:gd name="connsiteY16" fmla="*/ 581157 h 806885"/>
              <a:gd name="connsiteX17" fmla="*/ 503602 w 672555"/>
              <a:gd name="connsiteY17" fmla="*/ 647832 h 806885"/>
              <a:gd name="connsiteX18" fmla="*/ 560752 w 672555"/>
              <a:gd name="connsiteY18" fmla="*/ 685932 h 806885"/>
              <a:gd name="connsiteX19" fmla="*/ 551227 w 672555"/>
              <a:gd name="connsiteY19" fmla="*/ 733557 h 806885"/>
              <a:gd name="connsiteX20" fmla="*/ 589327 w 672555"/>
              <a:gd name="connsiteY20" fmla="*/ 657357 h 806885"/>
              <a:gd name="connsiteX21" fmla="*/ 579802 w 672555"/>
              <a:gd name="connsiteY21" fmla="*/ 695457 h 806885"/>
              <a:gd name="connsiteX22" fmla="*/ 636952 w 672555"/>
              <a:gd name="connsiteY22" fmla="*/ 771657 h 806885"/>
              <a:gd name="connsiteX23" fmla="*/ 656002 w 672555"/>
              <a:gd name="connsiteY23" fmla="*/ 743082 h 806885"/>
              <a:gd name="connsiteX24" fmla="*/ 636952 w 672555"/>
              <a:gd name="connsiteY24" fmla="*/ 781182 h 80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2555" h="806885">
                <a:moveTo>
                  <a:pt x="103552" y="323982"/>
                </a:moveTo>
                <a:cubicBezTo>
                  <a:pt x="116252" y="314457"/>
                  <a:pt x="129987" y="306175"/>
                  <a:pt x="141652" y="295407"/>
                </a:cubicBezTo>
                <a:cubicBezTo>
                  <a:pt x="212607" y="229910"/>
                  <a:pt x="336142" y="0"/>
                  <a:pt x="351202" y="95382"/>
                </a:cubicBezTo>
                <a:cubicBezTo>
                  <a:pt x="361771" y="162317"/>
                  <a:pt x="0" y="665659"/>
                  <a:pt x="265477" y="400182"/>
                </a:cubicBezTo>
                <a:cubicBezTo>
                  <a:pt x="291075" y="374584"/>
                  <a:pt x="309927" y="343032"/>
                  <a:pt x="332152" y="314457"/>
                </a:cubicBezTo>
                <a:cubicBezTo>
                  <a:pt x="319452" y="387482"/>
                  <a:pt x="296367" y="459447"/>
                  <a:pt x="294052" y="533532"/>
                </a:cubicBezTo>
                <a:cubicBezTo>
                  <a:pt x="293111" y="563638"/>
                  <a:pt x="293278" y="626030"/>
                  <a:pt x="322627" y="619257"/>
                </a:cubicBezTo>
                <a:cubicBezTo>
                  <a:pt x="370952" y="608105"/>
                  <a:pt x="389938" y="545934"/>
                  <a:pt x="417877" y="504957"/>
                </a:cubicBezTo>
                <a:cubicBezTo>
                  <a:pt x="437874" y="475628"/>
                  <a:pt x="481377" y="441457"/>
                  <a:pt x="465502" y="409707"/>
                </a:cubicBezTo>
                <a:cubicBezTo>
                  <a:pt x="451303" y="381309"/>
                  <a:pt x="394153" y="514305"/>
                  <a:pt x="408352" y="485907"/>
                </a:cubicBezTo>
                <a:cubicBezTo>
                  <a:pt x="431984" y="438643"/>
                  <a:pt x="461545" y="394198"/>
                  <a:pt x="494077" y="352557"/>
                </a:cubicBezTo>
                <a:cubicBezTo>
                  <a:pt x="541152" y="292301"/>
                  <a:pt x="596715" y="239163"/>
                  <a:pt x="646477" y="181107"/>
                </a:cubicBezTo>
                <a:cubicBezTo>
                  <a:pt x="653927" y="172415"/>
                  <a:pt x="672555" y="143496"/>
                  <a:pt x="665527" y="152532"/>
                </a:cubicBezTo>
                <a:cubicBezTo>
                  <a:pt x="548968" y="302393"/>
                  <a:pt x="484156" y="401997"/>
                  <a:pt x="379777" y="590682"/>
                </a:cubicBezTo>
                <a:cubicBezTo>
                  <a:pt x="358371" y="629378"/>
                  <a:pt x="292000" y="733039"/>
                  <a:pt x="332152" y="714507"/>
                </a:cubicBezTo>
                <a:cubicBezTo>
                  <a:pt x="407601" y="679684"/>
                  <a:pt x="448013" y="595298"/>
                  <a:pt x="503602" y="533532"/>
                </a:cubicBezTo>
                <a:cubicBezTo>
                  <a:pt x="588000" y="439756"/>
                  <a:pt x="670035" y="311364"/>
                  <a:pt x="484552" y="581157"/>
                </a:cubicBezTo>
                <a:cubicBezTo>
                  <a:pt x="490902" y="603382"/>
                  <a:pt x="490007" y="629139"/>
                  <a:pt x="503602" y="647832"/>
                </a:cubicBezTo>
                <a:cubicBezTo>
                  <a:pt x="517068" y="666348"/>
                  <a:pt x="549633" y="665918"/>
                  <a:pt x="560752" y="685932"/>
                </a:cubicBezTo>
                <a:cubicBezTo>
                  <a:pt x="568614" y="700084"/>
                  <a:pt x="539779" y="745005"/>
                  <a:pt x="551227" y="733557"/>
                </a:cubicBezTo>
                <a:cubicBezTo>
                  <a:pt x="571307" y="713477"/>
                  <a:pt x="577318" y="683091"/>
                  <a:pt x="589327" y="657357"/>
                </a:cubicBezTo>
                <a:cubicBezTo>
                  <a:pt x="618984" y="593807"/>
                  <a:pt x="647002" y="510658"/>
                  <a:pt x="579802" y="695457"/>
                </a:cubicBezTo>
                <a:cubicBezTo>
                  <a:pt x="598852" y="720857"/>
                  <a:pt x="610028" y="754830"/>
                  <a:pt x="636952" y="771657"/>
                </a:cubicBezTo>
                <a:cubicBezTo>
                  <a:pt x="646660" y="777724"/>
                  <a:pt x="664097" y="734987"/>
                  <a:pt x="656002" y="743082"/>
                </a:cubicBezTo>
                <a:cubicBezTo>
                  <a:pt x="592199" y="806885"/>
                  <a:pt x="607145" y="796085"/>
                  <a:pt x="636952" y="78118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 descr="docu_0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1524170">
            <a:off x="1883239" y="1430114"/>
            <a:ext cx="859275" cy="1206441"/>
          </a:xfrm>
          <a:prstGeom prst="rect">
            <a:avLst/>
          </a:prstGeom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9" name="Connettore 2 18"/>
          <p:cNvCxnSpPr/>
          <p:nvPr/>
        </p:nvCxnSpPr>
        <p:spPr>
          <a:xfrm>
            <a:off x="2015716" y="3429000"/>
            <a:ext cx="100811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rot="10800000" flipV="1">
            <a:off x="6048164" y="3465004"/>
            <a:ext cx="1044116" cy="828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863588" y="6206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287524" y="296652"/>
            <a:ext cx="36724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Arial" pitchFamily="34" charset="0"/>
                <a:cs typeface="Arial" pitchFamily="34" charset="0"/>
              </a:rPr>
              <a:t>Sulla busta 1 scrivere:</a:t>
            </a:r>
          </a:p>
          <a:p>
            <a:r>
              <a:rPr lang="it-IT" sz="1000" b="1" dirty="0">
                <a:latin typeface="Arial" pitchFamily="34" charset="0"/>
                <a:cs typeface="Arial" pitchFamily="34" charset="0"/>
              </a:rPr>
              <a:t>DOCUMENTI PER LA PARTECIPAZIONE ALL’ASTA PUBBLICA DEL GIORNO 10/10/2023 – LOTTO N. _____  (ovvero, in caso di offerta per più lotti, elencare tutti i numeri del LOTTI)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5364088" y="260649"/>
            <a:ext cx="3564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Arial" pitchFamily="34" charset="0"/>
                <a:cs typeface="Arial" pitchFamily="34" charset="0"/>
              </a:rPr>
              <a:t>Sulla busta 2 scrivere:</a:t>
            </a:r>
          </a:p>
          <a:p>
            <a:r>
              <a:rPr lang="it-IT" sz="1000" b="1" dirty="0">
                <a:latin typeface="Arial" pitchFamily="34" charset="0"/>
                <a:cs typeface="Arial" pitchFamily="34" charset="0"/>
              </a:rPr>
              <a:t>OFFERTA DI ACQUISTO PER L’ASTA PUBBLICA DEL GIORNO 10/10/2023 – LOTTO N. ____ (ovvero, in caso di offerta per più lotti, elencare tutti i numeri dei LOTTI)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Pentagono 35"/>
          <p:cNvSpPr/>
          <p:nvPr/>
        </p:nvSpPr>
        <p:spPr>
          <a:xfrm>
            <a:off x="539552" y="3176972"/>
            <a:ext cx="576064" cy="32403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Busta</a:t>
            </a:r>
          </a:p>
          <a:p>
            <a:pPr algn="ctr"/>
            <a:r>
              <a:rPr lang="it-IT" sz="1000" dirty="0"/>
              <a:t>1</a:t>
            </a:r>
          </a:p>
        </p:txBody>
      </p:sp>
      <p:sp>
        <p:nvSpPr>
          <p:cNvPr id="37" name="Pentagono 36"/>
          <p:cNvSpPr/>
          <p:nvPr/>
        </p:nvSpPr>
        <p:spPr>
          <a:xfrm>
            <a:off x="6048164" y="2924944"/>
            <a:ext cx="576064" cy="32403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Busta</a:t>
            </a:r>
          </a:p>
          <a:p>
            <a:pPr algn="ctr"/>
            <a:r>
              <a:rPr lang="it-IT" sz="1000" dirty="0"/>
              <a:t>2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2843808" y="1448780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it-IT" sz="1000" dirty="0">
                <a:latin typeface="Arial" pitchFamily="34" charset="0"/>
                <a:cs typeface="Arial" pitchFamily="34" charset="0"/>
              </a:rPr>
              <a:t> Allegato B</a:t>
            </a:r>
          </a:p>
          <a:p>
            <a:pPr>
              <a:buFontTx/>
              <a:buChar char="-"/>
            </a:pPr>
            <a:r>
              <a:rPr lang="it-IT" sz="1000" dirty="0">
                <a:latin typeface="Arial" pitchFamily="34" charset="0"/>
                <a:cs typeface="Arial" pitchFamily="34" charset="0"/>
              </a:rPr>
              <a:t> Allegato C</a:t>
            </a:r>
          </a:p>
          <a:p>
            <a:r>
              <a:rPr lang="it-IT" sz="1000" dirty="0">
                <a:latin typeface="Arial" pitchFamily="34" charset="0"/>
                <a:cs typeface="Arial" pitchFamily="34" charset="0"/>
              </a:rPr>
              <a:t>- Documenti</a:t>
            </a:r>
          </a:p>
          <a:p>
            <a:r>
              <a:rPr lang="it-IT" sz="1000" dirty="0">
                <a:latin typeface="Arial" pitchFamily="34" charset="0"/>
                <a:cs typeface="Arial" pitchFamily="34" charset="0"/>
              </a:rPr>
              <a:t>- Assegno 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5364088" y="1412776"/>
            <a:ext cx="14740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Arial" pitchFamily="34" charset="0"/>
                <a:cs typeface="Arial" pitchFamily="34" charset="0"/>
              </a:rPr>
              <a:t>- Allegato A</a:t>
            </a:r>
          </a:p>
        </p:txBody>
      </p:sp>
      <p:sp>
        <p:nvSpPr>
          <p:cNvPr id="24" name="Pentagono 23"/>
          <p:cNvSpPr/>
          <p:nvPr/>
        </p:nvSpPr>
        <p:spPr>
          <a:xfrm>
            <a:off x="2051720" y="5121188"/>
            <a:ext cx="618368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Busta</a:t>
            </a:r>
          </a:p>
          <a:p>
            <a:pPr algn="ctr"/>
            <a:r>
              <a:rPr lang="it-IT" sz="1000" dirty="0"/>
              <a:t>3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2627784" y="5553236"/>
            <a:ext cx="4068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>
              <a:latin typeface="Arial" pitchFamily="34" charset="0"/>
              <a:cs typeface="Arial" pitchFamily="34" charset="0"/>
            </a:endParaRPr>
          </a:p>
          <a:p>
            <a:r>
              <a:rPr lang="it-IT" sz="1000" dirty="0">
                <a:latin typeface="Arial" pitchFamily="34" charset="0"/>
                <a:cs typeface="Arial" pitchFamily="34" charset="0"/>
              </a:rPr>
              <a:t>Sulla busta 3 scrivere:</a:t>
            </a:r>
          </a:p>
          <a:p>
            <a:r>
              <a:rPr lang="it-IT" sz="1000" b="1" dirty="0">
                <a:latin typeface="Arial" pitchFamily="34" charset="0"/>
                <a:cs typeface="Arial" pitchFamily="34" charset="0"/>
              </a:rPr>
              <a:t>L’ASTA PUBBLICA PROT. 2023/15474/DR-VE DEL GIORNO 10/10/2023 – LOTTO N. ____ (ovvero, in caso di offerta per più lotti, elencare tutti i numeri dei LOTTI)</a:t>
            </a:r>
            <a:endParaRPr lang="it-IT" sz="1000" dirty="0">
              <a:latin typeface="Arial" pitchFamily="34" charset="0"/>
              <a:cs typeface="Arial" pitchFamily="34" charset="0"/>
            </a:endParaRPr>
          </a:p>
          <a:p>
            <a:endParaRPr lang="it-IT" sz="10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7020272" y="4905163"/>
            <a:ext cx="1908212" cy="132343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Arial" pitchFamily="34" charset="0"/>
                <a:cs typeface="Arial" pitchFamily="34" charset="0"/>
              </a:rPr>
              <a:t>- Per le buste: ricorda di sigillare ciascuna e firmare tutti i lembi.</a:t>
            </a:r>
          </a:p>
          <a:p>
            <a:endParaRPr lang="it-IT" sz="1000" dirty="0">
              <a:latin typeface="Arial" pitchFamily="34" charset="0"/>
              <a:cs typeface="Arial" pitchFamily="34" charset="0"/>
            </a:endParaRPr>
          </a:p>
          <a:p>
            <a:r>
              <a:rPr lang="it-IT" sz="1000" dirty="0">
                <a:latin typeface="Arial" pitchFamily="34" charset="0"/>
                <a:cs typeface="Arial" pitchFamily="34" charset="0"/>
              </a:rPr>
              <a:t>- Per gli allegati: non omettere in nessun caso data e firma, potranno rendere nulla l’offerta</a:t>
            </a:r>
            <a:r>
              <a:rPr lang="it-IT" sz="10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165</Words>
  <Application>Microsoft Office PowerPoint</Application>
  <PresentationFormat>Presentazione su schermo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>Sogei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TORSELLINI MAURO</dc:creator>
  <cp:lastModifiedBy>BRIGANTE MANUELA</cp:lastModifiedBy>
  <cp:revision>77</cp:revision>
  <cp:lastPrinted>2017-04-18T09:02:46Z</cp:lastPrinted>
  <dcterms:created xsi:type="dcterms:W3CDTF">2010-09-28T06:11:14Z</dcterms:created>
  <dcterms:modified xsi:type="dcterms:W3CDTF">2023-09-14T08:54:31Z</dcterms:modified>
</cp:coreProperties>
</file>