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5119350" cy="10691813"/>
  <p:notesSz cx="9926638" cy="143017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C0E917F-F755-2BC3-F0B1-934DC0E5AF8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4302626" cy="715892"/>
          </a:xfrm>
          <a:prstGeom prst="rect">
            <a:avLst/>
          </a:prstGeom>
          <a:noFill/>
          <a:ln>
            <a:noFill/>
          </a:ln>
        </p:spPr>
        <p:txBody>
          <a:bodyPr vert="horz" wrap="square" lIns="133493" tIns="66751" rIns="133493" bIns="66751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C350369-FA4C-9C8D-D473-F01CFBF3163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5621694" y="0"/>
            <a:ext cx="4302626" cy="715892"/>
          </a:xfrm>
          <a:prstGeom prst="rect">
            <a:avLst/>
          </a:prstGeom>
          <a:noFill/>
          <a:ln>
            <a:noFill/>
          </a:ln>
        </p:spPr>
        <p:txBody>
          <a:bodyPr vert="horz" wrap="square" lIns="133493" tIns="66751" rIns="133493" bIns="66751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DAC7709-11AC-4A06-8AAB-8F51CDEB04B2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8B1931CC-38E8-7E5F-43CE-E7D594C10D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550986" y="1789115"/>
            <a:ext cx="6824660" cy="4826002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81A1E2F4-EA64-DA22-BFC8-9C0129FEE85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992206" y="6882149"/>
            <a:ext cx="7942240" cy="5631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33493" tIns="66751" rIns="133493" bIns="66751" anchor="t" anchorCtr="0" compatLnSpc="1">
            <a:no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3ED0739-25FC-9539-21D0-362D1010B9A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3585899"/>
            <a:ext cx="4302626" cy="715892"/>
          </a:xfrm>
          <a:prstGeom prst="rect">
            <a:avLst/>
          </a:prstGeom>
          <a:noFill/>
          <a:ln>
            <a:noFill/>
          </a:ln>
        </p:spPr>
        <p:txBody>
          <a:bodyPr vert="horz" wrap="square" lIns="133493" tIns="66751" rIns="133493" bIns="66751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EAC05AA-0DAE-55DC-E1F7-2583C77EC38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5621694" y="13585899"/>
            <a:ext cx="4302626" cy="715892"/>
          </a:xfrm>
          <a:prstGeom prst="rect">
            <a:avLst/>
          </a:prstGeom>
          <a:noFill/>
          <a:ln>
            <a:noFill/>
          </a:ln>
        </p:spPr>
        <p:txBody>
          <a:bodyPr vert="horz" wrap="square" lIns="133493" tIns="66751" rIns="133493" bIns="66751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1414FA-7D32-4DC9-8F10-65E3A8F98E9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39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it-IT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it-IT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it-IT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it-IT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it-IT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550988" y="1789113"/>
            <a:ext cx="6824662" cy="4826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B41414FA-7D32-4DC9-8F10-65E3A8F98E9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67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B9C9-B327-808C-86F0-2F35EB5EE12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33947" y="1749795"/>
            <a:ext cx="12851443" cy="3722339"/>
          </a:xfrm>
        </p:spPr>
        <p:txBody>
          <a:bodyPr anchor="b" anchorCtr="1"/>
          <a:lstStyle>
            <a:lvl1pPr algn="ctr">
              <a:defRPr sz="9354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03925-A280-C711-716B-B17D87E79FC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889918" y="5615677"/>
            <a:ext cx="11339510" cy="2581378"/>
          </a:xfrm>
        </p:spPr>
        <p:txBody>
          <a:bodyPr anchorCtr="1"/>
          <a:lstStyle>
            <a:lvl1pPr marL="0" indent="0" algn="ctr">
              <a:buNone/>
              <a:defRPr sz="3742"/>
            </a:lvl1pPr>
          </a:lstStyle>
          <a:p>
            <a:pPr lvl="0"/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44FB0-CA53-3270-A003-ECF959D7F38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87451C8-B980-4CE6-9CA2-E8B47C9BC4C8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26538-253B-FC28-8D65-AB1DE81183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E31A8-22A5-B289-F9B4-8D55C6CFFA5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2C0ACB-F598-4CBE-9F8E-C8EB9618356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6969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6ED3B-AB1F-8EF3-D6BB-2A7B9EA55C8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B4AE4-046E-E081-34FA-5E8E5F0726C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A7F74-127A-B554-252B-530989E6B56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92BCEB-A6CF-42ED-8DEB-6F3384003154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18A61-B196-3A09-0E4F-F08893BD72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DC5DE-B05A-D51D-7F93-E5E6EC375A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488328-9876-4D40-91FB-3AC259CBCB79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303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1D9AEC-ADCB-9753-D4F4-3E311ED444B4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10819784" y="569241"/>
            <a:ext cx="3260110" cy="9060817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C8B00B-38D8-4274-1A2D-EC13BF85590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1039453" y="569241"/>
            <a:ext cx="9591333" cy="906081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73607-D9BF-C5C8-51D8-AC6383E31F5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7F0098-61DB-481E-BE1C-F9AD857A74B1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85F8-43D1-B4DC-E0CF-F98FAEF199C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50414-E56D-1EAC-FC51-29F4242561C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A21CCA-A77D-4135-8BE3-81528653535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58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9FF0-618C-08FC-0B8B-7F67FB14D65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C43A0-2F84-2849-F193-79F54A73B2D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48C1-7101-C98D-6ED2-53F3475163F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E81B90-D14E-428F-90F1-51B394FEBEC5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DC21B-86BB-4F46-21BA-3443E455603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30CDD-456B-870E-3A3E-F77F247154B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DE0835-65DD-4384-ABA9-431F8E53E792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74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CC2DD-AB6C-997C-7A36-FB91808393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31580" y="2665530"/>
            <a:ext cx="13040441" cy="4447495"/>
          </a:xfrm>
        </p:spPr>
        <p:txBody>
          <a:bodyPr anchor="b"/>
          <a:lstStyle>
            <a:lvl1pPr>
              <a:defRPr sz="9354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4B7E6-2C86-50B8-9A87-565AF97A17C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31580" y="7155106"/>
            <a:ext cx="13040441" cy="2338834"/>
          </a:xfrm>
        </p:spPr>
        <p:txBody>
          <a:bodyPr/>
          <a:lstStyle>
            <a:lvl1pPr marL="0" indent="0">
              <a:buNone/>
              <a:defRPr sz="3742"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2591A-F710-2852-7C74-91FD5512AC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0DE53E-16CA-4788-B7EC-934F3C87DAD5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4750E-BCCA-7BCC-31A4-A17E1AA170E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C1906-FC37-B496-C598-2E1DBF6D37F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D5C9DA-D47A-4514-ACA1-E33E51A8196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801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67F24-F6D5-C34B-CAD4-B1C22EDD4A6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7B8DD-6DC1-C01F-E483-E37FCDEBF6E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39453" y="2846198"/>
            <a:ext cx="6425726" cy="67838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9BC976-75C5-A004-1E7E-C22288ED7F2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7654168" y="2846198"/>
            <a:ext cx="6425726" cy="67838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31467-135F-C84E-11F3-DF9B75C015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CA06C71-6EA5-41A7-AC7B-A23066C8DD0E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87B612-2FB9-2895-40CA-60BA787C776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17D60-6B0B-EB5F-3AFD-008524FC417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F4EB66-1AC3-4436-B48D-8E301F931B2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33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D28CD-75CC-6AEE-AE12-F1EBCBCFD0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1428" y="569241"/>
            <a:ext cx="13040441" cy="206658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72BD1-377C-0501-81AC-3F66787EBE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41428" y="2620981"/>
            <a:ext cx="6396191" cy="1284503"/>
          </a:xfrm>
        </p:spPr>
        <p:txBody>
          <a:bodyPr anchor="b"/>
          <a:lstStyle>
            <a:lvl1pPr marL="0" indent="0">
              <a:buNone/>
              <a:defRPr sz="3742" b="1"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9CA285-5E93-A5BD-12F6-7D02A8BAEA39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041428" y="3905484"/>
            <a:ext cx="6396191" cy="574437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CF5D4F-0BBD-66C1-015F-84D03B9BECF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7654177" y="2620981"/>
            <a:ext cx="6427692" cy="1284503"/>
          </a:xfrm>
        </p:spPr>
        <p:txBody>
          <a:bodyPr anchor="b"/>
          <a:lstStyle>
            <a:lvl1pPr marL="0" indent="0">
              <a:buNone/>
              <a:defRPr sz="3742" b="1"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352210-8CC3-C642-A2D0-A1A89B583CD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7654177" y="3905484"/>
            <a:ext cx="6427692" cy="574437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FBC630-C07B-49C1-1AF4-4682D4BEAC6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1A0575-28D6-4F5D-9A69-60396D2E07A8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58063-3F09-B23D-ACBD-BCA6BE32F9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5064F-C5EB-E31E-E031-526BCCEFAD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A6EF23-91FF-4F59-B8D8-ADC54EAD98D7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212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12D79-2AEB-19F8-6397-1797D4D215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0B754-3FFB-0A1C-3218-D35C3C72768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B26F99-3241-4638-B4FF-17C765E667EF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D02E16-3CBA-3735-80AC-46F3594A19F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574AC-3FDE-66AC-DD18-54CB2B3D77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7EA676-33FF-4982-B85D-883022FAB962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971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A6A85B-BB5F-6DE3-D42C-6B762B4CE28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42E5B1-51C7-4D25-A71E-5F1DEC3A88D1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107C1A-EF19-ED80-CDCF-C32DDBC1425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B7D22-E581-C501-DE33-BC3BD5AF12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F18B06-9B0B-4237-BE4E-659AC9BD326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834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C34EC-3A39-39F9-BFE0-BFC6E0D9F2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1428" y="712783"/>
            <a:ext cx="4876385" cy="2494757"/>
          </a:xfrm>
        </p:spPr>
        <p:txBody>
          <a:bodyPr anchor="b"/>
          <a:lstStyle>
            <a:lvl1pPr>
              <a:defRPr sz="4989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EC434-F053-6925-6F67-BAE4BE632B5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427692" y="1539428"/>
            <a:ext cx="7654168" cy="7598115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47068D-4C2B-DD33-1F66-0839C7D90B2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041428" y="3207541"/>
            <a:ext cx="4876385" cy="5942374"/>
          </a:xfrm>
        </p:spPr>
        <p:txBody>
          <a:bodyPr/>
          <a:lstStyle>
            <a:lvl1pPr marL="0" indent="0">
              <a:buNone/>
              <a:defRPr sz="2494"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073-9888-F919-1947-FED25EFE5D2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8EF1EE-83F4-4BD3-A528-70D6AE168C20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464D82-0684-AABF-6608-6F2F37A0A48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A90A06-9873-ADB2-825D-C481DFDE73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0FE9E2-B0B7-42C5-811C-CDE6DBAA4F22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749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BD9C-BCF4-5115-3F3E-133993C524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41428" y="712783"/>
            <a:ext cx="4876385" cy="2494757"/>
          </a:xfrm>
        </p:spPr>
        <p:txBody>
          <a:bodyPr anchor="b"/>
          <a:lstStyle>
            <a:lvl1pPr>
              <a:defRPr sz="4989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C8DAEB-F56F-6C55-E1A5-716096DB203A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6427692" y="1539428"/>
            <a:ext cx="7654168" cy="7598115"/>
          </a:xfrm>
        </p:spPr>
        <p:txBody>
          <a:bodyPr/>
          <a:lstStyle>
            <a:lvl1pPr marL="0" indent="0">
              <a:buNone/>
              <a:defRPr sz="4989"/>
            </a:lvl1pPr>
          </a:lstStyle>
          <a:p>
            <a:pPr lvl="0"/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49BC6-CB79-5225-B2C1-3400C4445D3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041428" y="3207541"/>
            <a:ext cx="4876385" cy="5942374"/>
          </a:xfrm>
        </p:spPr>
        <p:txBody>
          <a:bodyPr/>
          <a:lstStyle>
            <a:lvl1pPr marL="0" indent="0">
              <a:buNone/>
              <a:defRPr sz="2494"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5B434-C6ED-76B5-4136-A6C18EEB657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654ECC-E026-4AAE-9680-BA191DA6B172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B6D6C9-D4A3-89F9-A943-817FFD53F57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60867D-C57D-F10F-2AAA-1023E5B5883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05261FC-937B-49D1-9017-40115362A1E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80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81E4D2-DE0E-BF3D-B26A-62BC4963BB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39453" y="569241"/>
            <a:ext cx="13040441" cy="20665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3B32E-2377-1CEB-FB38-C77CD6EF6F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39453" y="2846198"/>
            <a:ext cx="13040441" cy="67838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2C057-DA56-3280-0377-64BC341E3E5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1039453" y="9909727"/>
            <a:ext cx="3401851" cy="5692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71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04110D9-33F4-4B97-95BF-BBB6A2076C86}" type="datetime1">
              <a:rPr lang="it-IT"/>
              <a:pPr lvl="0"/>
              <a:t>30/08/2024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65857-0E28-C308-188D-FA98C2F6348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5008287" y="9909727"/>
            <a:ext cx="5102781" cy="5692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71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004F7-5334-0E8B-432D-CF2B5EC6F48C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0678043" y="9909727"/>
            <a:ext cx="3401851" cy="5692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71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AA95D84-3898-481D-9063-060AED3F93E0}" type="slidenum"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1425586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686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356396" marR="0" lvl="0" indent="-356396" algn="l" defTabSz="1425586" rtl="0" fontAlgn="auto" hangingPunct="1">
        <a:lnSpc>
          <a:spcPct val="90000"/>
        </a:lnSpc>
        <a:spcBef>
          <a:spcPts val="1560"/>
        </a:spcBef>
        <a:spcAft>
          <a:spcPts val="0"/>
        </a:spcAft>
        <a:buSzPct val="100000"/>
        <a:buFont typeface="Arial" pitchFamily="34"/>
        <a:buChar char="•"/>
        <a:tabLst/>
        <a:defRPr lang="it-IT" sz="4365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1069189" marR="0" lvl="1" indent="-356396" algn="l" defTabSz="1425586" rtl="0" fontAlgn="auto" hangingPunct="1">
        <a:lnSpc>
          <a:spcPct val="90000"/>
        </a:lnSpc>
        <a:spcBef>
          <a:spcPts val="780"/>
        </a:spcBef>
        <a:spcAft>
          <a:spcPts val="0"/>
        </a:spcAft>
        <a:buSzPct val="100000"/>
        <a:buFont typeface="Arial" pitchFamily="34"/>
        <a:buChar char="•"/>
        <a:tabLst/>
        <a:defRPr lang="it-IT" sz="3742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781973" marR="0" lvl="2" indent="-356396" algn="l" defTabSz="1425586" rtl="0" fontAlgn="auto" hangingPunct="1">
        <a:lnSpc>
          <a:spcPct val="90000"/>
        </a:lnSpc>
        <a:spcBef>
          <a:spcPts val="780"/>
        </a:spcBef>
        <a:spcAft>
          <a:spcPts val="0"/>
        </a:spcAft>
        <a:buSzPct val="100000"/>
        <a:buFont typeface="Arial" pitchFamily="34"/>
        <a:buChar char="•"/>
        <a:tabLst/>
        <a:defRPr lang="it-IT" sz="3118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2494766" marR="0" lvl="3" indent="-356396" algn="l" defTabSz="1425586" rtl="0" fontAlgn="auto" hangingPunct="1">
        <a:lnSpc>
          <a:spcPct val="90000"/>
        </a:lnSpc>
        <a:spcBef>
          <a:spcPts val="780"/>
        </a:spcBef>
        <a:spcAft>
          <a:spcPts val="0"/>
        </a:spcAft>
        <a:buSzPct val="100000"/>
        <a:buFont typeface="Arial" pitchFamily="34"/>
        <a:buChar char="•"/>
        <a:tabLst/>
        <a:defRPr lang="it-IT" sz="2806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3207559" marR="0" lvl="4" indent="-356396" algn="l" defTabSz="1425586" rtl="0" fontAlgn="auto" hangingPunct="1">
        <a:lnSpc>
          <a:spcPct val="90000"/>
        </a:lnSpc>
        <a:spcBef>
          <a:spcPts val="780"/>
        </a:spcBef>
        <a:spcAft>
          <a:spcPts val="0"/>
        </a:spcAft>
        <a:buSzPct val="100000"/>
        <a:buFont typeface="Arial" pitchFamily="34"/>
        <a:buChar char="•"/>
        <a:tabLst/>
        <a:defRPr lang="it-IT" sz="2806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84">
            <a:extLst>
              <a:ext uri="{FF2B5EF4-FFF2-40B4-BE49-F238E27FC236}">
                <a16:creationId xmlns:a16="http://schemas.microsoft.com/office/drawing/2014/main" id="{F5B62704-04E2-B675-E512-D078FF675F77}"/>
              </a:ext>
            </a:extLst>
          </p:cNvPr>
          <p:cNvSpPr>
            <a:spLocks noMove="1" noResize="1"/>
          </p:cNvSpPr>
          <p:nvPr/>
        </p:nvSpPr>
        <p:spPr>
          <a:xfrm>
            <a:off x="-6409" y="0"/>
            <a:ext cx="3807296" cy="10691814"/>
          </a:xfrm>
          <a:prstGeom prst="rect">
            <a:avLst/>
          </a:prstGeom>
          <a:solidFill>
            <a:srgbClr val="DADCDB">
              <a:alpha val="3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D9D9D9"/>
              </a:solidFill>
              <a:uFillTx/>
              <a:latin typeface="Calibri"/>
            </a:endParaRPr>
          </a:p>
        </p:txBody>
      </p:sp>
      <p:sp>
        <p:nvSpPr>
          <p:cNvPr id="3" name="Rettangolo 71">
            <a:extLst>
              <a:ext uri="{FF2B5EF4-FFF2-40B4-BE49-F238E27FC236}">
                <a16:creationId xmlns:a16="http://schemas.microsoft.com/office/drawing/2014/main" id="{9CAE2626-C15E-556A-628B-618D4872049A}"/>
              </a:ext>
            </a:extLst>
          </p:cNvPr>
          <p:cNvSpPr/>
          <p:nvPr/>
        </p:nvSpPr>
        <p:spPr>
          <a:xfrm>
            <a:off x="1737360" y="1066803"/>
            <a:ext cx="1840037" cy="1515352"/>
          </a:xfrm>
          <a:prstGeom prst="rect">
            <a:avLst/>
          </a:prstGeom>
          <a:solidFill>
            <a:srgbClr val="BFBFBF"/>
          </a:solidFill>
          <a:ln w="3172" cap="flat">
            <a:solidFill>
              <a:srgbClr val="A6A6A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ttangolo 72">
            <a:extLst>
              <a:ext uri="{FF2B5EF4-FFF2-40B4-BE49-F238E27FC236}">
                <a16:creationId xmlns:a16="http://schemas.microsoft.com/office/drawing/2014/main" id="{D097ACB5-922A-7F8C-E8BA-217B34F1BFC3}"/>
              </a:ext>
            </a:extLst>
          </p:cNvPr>
          <p:cNvSpPr/>
          <p:nvPr/>
        </p:nvSpPr>
        <p:spPr>
          <a:xfrm>
            <a:off x="170736" y="2713344"/>
            <a:ext cx="3406670" cy="1362199"/>
          </a:xfrm>
          <a:prstGeom prst="rect">
            <a:avLst/>
          </a:prstGeom>
          <a:solidFill>
            <a:srgbClr val="BFBFBF"/>
          </a:solidFill>
          <a:ln w="3172" cap="flat">
            <a:solidFill>
              <a:srgbClr val="A6A6A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68DF5676-C88D-8992-6B57-925AEA8D0E4B}"/>
              </a:ext>
            </a:extLst>
          </p:cNvPr>
          <p:cNvGrpSpPr/>
          <p:nvPr/>
        </p:nvGrpSpPr>
        <p:grpSpPr>
          <a:xfrm>
            <a:off x="7812414" y="5615264"/>
            <a:ext cx="1267376" cy="581238"/>
            <a:chOff x="7812414" y="5486674"/>
            <a:chExt cx="1267376" cy="581238"/>
          </a:xfrm>
        </p:grpSpPr>
        <p:sp>
          <p:nvSpPr>
            <p:cNvPr id="6" name="Freccia a gallone 39">
              <a:extLst>
                <a:ext uri="{FF2B5EF4-FFF2-40B4-BE49-F238E27FC236}">
                  <a16:creationId xmlns:a16="http://schemas.microsoft.com/office/drawing/2014/main" id="{46451A52-B31A-3C45-9807-67A360DB836C}"/>
                </a:ext>
              </a:extLst>
            </p:cNvPr>
            <p:cNvSpPr/>
            <p:nvPr/>
          </p:nvSpPr>
          <p:spPr>
            <a:xfrm>
              <a:off x="7812414" y="5486674"/>
              <a:ext cx="1267376" cy="58123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465343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" name="Freccia a gallone 4">
              <a:extLst>
                <a:ext uri="{FF2B5EF4-FFF2-40B4-BE49-F238E27FC236}">
                  <a16:creationId xmlns:a16="http://schemas.microsoft.com/office/drawing/2014/main" id="{1BF629DA-C10A-57E7-D9C0-C3EE2C9EA322}"/>
                </a:ext>
              </a:extLst>
            </p:cNvPr>
            <p:cNvSpPr txBox="1"/>
            <p:nvPr/>
          </p:nvSpPr>
          <p:spPr>
            <a:xfrm>
              <a:off x="8103028" y="5486674"/>
              <a:ext cx="686138" cy="58123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0010" tIns="26673" rIns="26673" bIns="26673" anchor="ctr" anchorCtr="1" compatLnSpc="1">
              <a:noAutofit/>
            </a:bodyPr>
            <a:lstStyle/>
            <a:p>
              <a:pPr marL="0" marR="0" lvl="0" indent="0" algn="ctr" defTabSz="888997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8" name="Gruppo 13">
            <a:extLst>
              <a:ext uri="{FF2B5EF4-FFF2-40B4-BE49-F238E27FC236}">
                <a16:creationId xmlns:a16="http://schemas.microsoft.com/office/drawing/2014/main" id="{0235BA29-94A7-80CA-FBE0-8BC3C69BE8E6}"/>
              </a:ext>
            </a:extLst>
          </p:cNvPr>
          <p:cNvGrpSpPr/>
          <p:nvPr/>
        </p:nvGrpSpPr>
        <p:grpSpPr>
          <a:xfrm>
            <a:off x="9007973" y="5623631"/>
            <a:ext cx="1276840" cy="581238"/>
            <a:chOff x="9007973" y="5495041"/>
            <a:chExt cx="1276840" cy="581238"/>
          </a:xfrm>
        </p:grpSpPr>
        <p:sp>
          <p:nvSpPr>
            <p:cNvPr id="9" name="Freccia a gallone 36">
              <a:extLst>
                <a:ext uri="{FF2B5EF4-FFF2-40B4-BE49-F238E27FC236}">
                  <a16:creationId xmlns:a16="http://schemas.microsoft.com/office/drawing/2014/main" id="{848571E6-D1DB-9B66-C77C-90E72D5D6AE6}"/>
                </a:ext>
              </a:extLst>
            </p:cNvPr>
            <p:cNvSpPr/>
            <p:nvPr/>
          </p:nvSpPr>
          <p:spPr>
            <a:xfrm>
              <a:off x="9007973" y="5495041"/>
              <a:ext cx="1276840" cy="58123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1A660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" name="Freccia a gallone 6">
              <a:extLst>
                <a:ext uri="{FF2B5EF4-FFF2-40B4-BE49-F238E27FC236}">
                  <a16:creationId xmlns:a16="http://schemas.microsoft.com/office/drawing/2014/main" id="{D506BC51-4B0A-6656-B4A8-B295C59D0A49}"/>
                </a:ext>
              </a:extLst>
            </p:cNvPr>
            <p:cNvSpPr txBox="1"/>
            <p:nvPr/>
          </p:nvSpPr>
          <p:spPr>
            <a:xfrm>
              <a:off x="9298597" y="5495041"/>
              <a:ext cx="695602" cy="58123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36017" tIns="45335" rIns="45335" bIns="45335" anchor="ctr" anchorCtr="1" compatLnSpc="1">
              <a:noAutofit/>
            </a:bodyPr>
            <a:lstStyle/>
            <a:p>
              <a:pPr marL="0" marR="0" lvl="0" indent="0" algn="ctr" defTabSz="15113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4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1" name="Gruppo 16">
            <a:extLst>
              <a:ext uri="{FF2B5EF4-FFF2-40B4-BE49-F238E27FC236}">
                <a16:creationId xmlns:a16="http://schemas.microsoft.com/office/drawing/2014/main" id="{9CF5A8CE-2551-4EEA-88D3-5076B7F9CC34}"/>
              </a:ext>
            </a:extLst>
          </p:cNvPr>
          <p:cNvGrpSpPr/>
          <p:nvPr/>
        </p:nvGrpSpPr>
        <p:grpSpPr>
          <a:xfrm>
            <a:off x="10212997" y="5620906"/>
            <a:ext cx="1301822" cy="586679"/>
            <a:chOff x="10212997" y="5492316"/>
            <a:chExt cx="1301822" cy="586679"/>
          </a:xfrm>
        </p:grpSpPr>
        <p:sp>
          <p:nvSpPr>
            <p:cNvPr id="12" name="Freccia a gallone 29">
              <a:extLst>
                <a:ext uri="{FF2B5EF4-FFF2-40B4-BE49-F238E27FC236}">
                  <a16:creationId xmlns:a16="http://schemas.microsoft.com/office/drawing/2014/main" id="{424FC7FC-3CAD-CB5A-7656-E063CB308ACE}"/>
                </a:ext>
              </a:extLst>
            </p:cNvPr>
            <p:cNvSpPr/>
            <p:nvPr/>
          </p:nvSpPr>
          <p:spPr>
            <a:xfrm>
              <a:off x="10212997" y="5492316"/>
              <a:ext cx="1301822" cy="5866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5C8A65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3" name="Freccia a gallone 8">
              <a:extLst>
                <a:ext uri="{FF2B5EF4-FFF2-40B4-BE49-F238E27FC236}">
                  <a16:creationId xmlns:a16="http://schemas.microsoft.com/office/drawing/2014/main" id="{C35A6702-8C96-6EF2-12E6-DBC0F8C5E776}"/>
                </a:ext>
              </a:extLst>
            </p:cNvPr>
            <p:cNvSpPr txBox="1"/>
            <p:nvPr/>
          </p:nvSpPr>
          <p:spPr>
            <a:xfrm>
              <a:off x="10506346" y="5492316"/>
              <a:ext cx="715143" cy="58667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40022" tIns="46670" rIns="46670" bIns="46670" anchor="ctr" anchorCtr="1" compatLnSpc="1">
              <a:noAutofit/>
            </a:bodyPr>
            <a:lstStyle/>
            <a:p>
              <a:pPr marL="0" marR="0" lvl="0" indent="0" algn="ctr" defTabSz="15557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5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4" name="Gruppo 17">
            <a:extLst>
              <a:ext uri="{FF2B5EF4-FFF2-40B4-BE49-F238E27FC236}">
                <a16:creationId xmlns:a16="http://schemas.microsoft.com/office/drawing/2014/main" id="{511D1F83-C63D-0ADD-308A-2DCBCBEA766A}"/>
              </a:ext>
            </a:extLst>
          </p:cNvPr>
          <p:cNvGrpSpPr/>
          <p:nvPr/>
        </p:nvGrpSpPr>
        <p:grpSpPr>
          <a:xfrm>
            <a:off x="11445096" y="5620906"/>
            <a:ext cx="1238545" cy="586679"/>
            <a:chOff x="11445096" y="5492316"/>
            <a:chExt cx="1238545" cy="586679"/>
          </a:xfrm>
        </p:grpSpPr>
        <p:sp>
          <p:nvSpPr>
            <p:cNvPr id="15" name="Freccia a gallone 26">
              <a:extLst>
                <a:ext uri="{FF2B5EF4-FFF2-40B4-BE49-F238E27FC236}">
                  <a16:creationId xmlns:a16="http://schemas.microsoft.com/office/drawing/2014/main" id="{2D4101CA-DC44-B21E-61EE-A49F8445D39B}"/>
                </a:ext>
              </a:extLst>
            </p:cNvPr>
            <p:cNvSpPr/>
            <p:nvPr/>
          </p:nvSpPr>
          <p:spPr>
            <a:xfrm>
              <a:off x="11445096" y="5492316"/>
              <a:ext cx="1238545" cy="5866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9CBDA2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6" name="Freccia a gallone 10">
              <a:extLst>
                <a:ext uri="{FF2B5EF4-FFF2-40B4-BE49-F238E27FC236}">
                  <a16:creationId xmlns:a16="http://schemas.microsoft.com/office/drawing/2014/main" id="{54A0DF92-34AD-5BEF-418B-CF83D77ABB46}"/>
                </a:ext>
              </a:extLst>
            </p:cNvPr>
            <p:cNvSpPr txBox="1"/>
            <p:nvPr/>
          </p:nvSpPr>
          <p:spPr>
            <a:xfrm>
              <a:off x="11738436" y="5492316"/>
              <a:ext cx="651866" cy="58667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40022" tIns="46670" rIns="46670" bIns="46670" anchor="ctr" anchorCtr="1" compatLnSpc="1">
              <a:noAutofit/>
            </a:bodyPr>
            <a:lstStyle/>
            <a:p>
              <a:pPr marL="0" marR="0" lvl="0" indent="0" algn="ctr" defTabSz="15557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5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5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17" name="Gruppo 18">
            <a:extLst>
              <a:ext uri="{FF2B5EF4-FFF2-40B4-BE49-F238E27FC236}">
                <a16:creationId xmlns:a16="http://schemas.microsoft.com/office/drawing/2014/main" id="{2DFE562E-0A4E-4879-4272-E91990A90DDF}"/>
              </a:ext>
            </a:extLst>
          </p:cNvPr>
          <p:cNvGrpSpPr/>
          <p:nvPr/>
        </p:nvGrpSpPr>
        <p:grpSpPr>
          <a:xfrm>
            <a:off x="12609740" y="5638133"/>
            <a:ext cx="1154375" cy="552224"/>
            <a:chOff x="12609740" y="5509543"/>
            <a:chExt cx="1154375" cy="552224"/>
          </a:xfrm>
        </p:grpSpPr>
        <p:sp>
          <p:nvSpPr>
            <p:cNvPr id="18" name="Freccia a gallone 24">
              <a:extLst>
                <a:ext uri="{FF2B5EF4-FFF2-40B4-BE49-F238E27FC236}">
                  <a16:creationId xmlns:a16="http://schemas.microsoft.com/office/drawing/2014/main" id="{C99840D8-442E-B3A3-66E5-57241914A0C6}"/>
                </a:ext>
              </a:extLst>
            </p:cNvPr>
            <p:cNvSpPr/>
            <p:nvPr/>
          </p:nvSpPr>
          <p:spPr>
            <a:xfrm>
              <a:off x="12609740" y="5509543"/>
              <a:ext cx="1154375" cy="55222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D6D5A7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9" name="Freccia a gallone 12">
              <a:extLst>
                <a:ext uri="{FF2B5EF4-FFF2-40B4-BE49-F238E27FC236}">
                  <a16:creationId xmlns:a16="http://schemas.microsoft.com/office/drawing/2014/main" id="{33AC82AB-5D7F-9C4B-3B0B-244A269C61AE}"/>
                </a:ext>
              </a:extLst>
            </p:cNvPr>
            <p:cNvSpPr txBox="1"/>
            <p:nvPr/>
          </p:nvSpPr>
          <p:spPr>
            <a:xfrm>
              <a:off x="12885852" y="5509543"/>
              <a:ext cx="602150" cy="55222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32021" tIns="44010" rIns="44010" bIns="44010" anchor="ctr" anchorCtr="1" compatLnSpc="1">
              <a:noAutofit/>
            </a:bodyPr>
            <a:lstStyle/>
            <a:p>
              <a:pPr marL="0" marR="0" lvl="0" indent="0" algn="ctr" defTabSz="14668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3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D4B63C79-875B-42B7-0E24-A81B58A042A0}"/>
              </a:ext>
            </a:extLst>
          </p:cNvPr>
          <p:cNvGrpSpPr/>
          <p:nvPr/>
        </p:nvGrpSpPr>
        <p:grpSpPr>
          <a:xfrm>
            <a:off x="13692298" y="5638133"/>
            <a:ext cx="1189268" cy="552224"/>
            <a:chOff x="13692298" y="5509543"/>
            <a:chExt cx="1189268" cy="552224"/>
          </a:xfrm>
        </p:grpSpPr>
        <p:sp>
          <p:nvSpPr>
            <p:cNvPr id="21" name="Freccia a gallone 22">
              <a:extLst>
                <a:ext uri="{FF2B5EF4-FFF2-40B4-BE49-F238E27FC236}">
                  <a16:creationId xmlns:a16="http://schemas.microsoft.com/office/drawing/2014/main" id="{E215D3F0-2D43-3E4B-45C5-35ABB18E2804}"/>
                </a:ext>
              </a:extLst>
            </p:cNvPr>
            <p:cNvSpPr/>
            <p:nvPr/>
          </p:nvSpPr>
          <p:spPr>
            <a:xfrm>
              <a:off x="13692298" y="5509543"/>
              <a:ext cx="1189268" cy="55222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50000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B9D5C0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2" name="Freccia a gallone 14">
              <a:extLst>
                <a:ext uri="{FF2B5EF4-FFF2-40B4-BE49-F238E27FC236}">
                  <a16:creationId xmlns:a16="http://schemas.microsoft.com/office/drawing/2014/main" id="{FDC1CC8E-9A4C-7D99-3A20-96B28F2002E5}"/>
                </a:ext>
              </a:extLst>
            </p:cNvPr>
            <p:cNvSpPr txBox="1"/>
            <p:nvPr/>
          </p:nvSpPr>
          <p:spPr>
            <a:xfrm>
              <a:off x="13968410" y="5509543"/>
              <a:ext cx="637044" cy="55222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32021" tIns="44010" rIns="44010" bIns="44010" anchor="ctr" anchorCtr="1" compatLnSpc="1">
              <a:noAutofit/>
            </a:bodyPr>
            <a:lstStyle/>
            <a:p>
              <a:pPr marL="0" marR="0" lvl="0" indent="0" algn="ctr" defTabSz="1466853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4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3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cxnSp>
        <p:nvCxnSpPr>
          <p:cNvPr id="23" name="Connettore diritto 7">
            <a:extLst>
              <a:ext uri="{FF2B5EF4-FFF2-40B4-BE49-F238E27FC236}">
                <a16:creationId xmlns:a16="http://schemas.microsoft.com/office/drawing/2014/main" id="{E4587830-D98E-CBFF-A2F2-5D6467A520B0}"/>
              </a:ext>
            </a:extLst>
          </p:cNvPr>
          <p:cNvCxnSpPr/>
          <p:nvPr/>
        </p:nvCxnSpPr>
        <p:spPr>
          <a:xfrm>
            <a:off x="11367070" y="0"/>
            <a:ext cx="0" cy="10691814"/>
          </a:xfrm>
          <a:prstGeom prst="straightConnector1">
            <a:avLst/>
          </a:prstGeom>
          <a:noFill/>
          <a:ln w="6345" cap="flat">
            <a:solidFill>
              <a:srgbClr val="D9D9D9"/>
            </a:solidFill>
            <a:custDash>
              <a:ds d="300173" sp="300173"/>
            </a:custDash>
            <a:miter/>
          </a:ln>
        </p:spPr>
      </p:cxnSp>
      <p:sp>
        <p:nvSpPr>
          <p:cNvPr id="24" name="Rettangolo 56">
            <a:extLst>
              <a:ext uri="{FF2B5EF4-FFF2-40B4-BE49-F238E27FC236}">
                <a16:creationId xmlns:a16="http://schemas.microsoft.com/office/drawing/2014/main" id="{29D88C3A-66D0-E81C-C6D6-77BA009861D4}"/>
              </a:ext>
            </a:extLst>
          </p:cNvPr>
          <p:cNvSpPr>
            <a:spLocks noMove="1" noResize="1"/>
          </p:cNvSpPr>
          <p:nvPr/>
        </p:nvSpPr>
        <p:spPr>
          <a:xfrm>
            <a:off x="0" y="295278"/>
            <a:ext cx="3764091" cy="639092"/>
          </a:xfrm>
          <a:prstGeom prst="rect">
            <a:avLst/>
          </a:prstGeom>
          <a:solidFill>
            <a:srgbClr val="485F45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Rettangolo 11">
            <a:extLst>
              <a:ext uri="{FF2B5EF4-FFF2-40B4-BE49-F238E27FC236}">
                <a16:creationId xmlns:a16="http://schemas.microsoft.com/office/drawing/2014/main" id="{10DA3725-DFF9-602B-C7CE-53D6228F4C06}"/>
              </a:ext>
            </a:extLst>
          </p:cNvPr>
          <p:cNvSpPr>
            <a:spLocks noMove="1" noResize="1"/>
          </p:cNvSpPr>
          <p:nvPr/>
        </p:nvSpPr>
        <p:spPr>
          <a:xfrm>
            <a:off x="0" y="10135666"/>
            <a:ext cx="15119347" cy="273643"/>
          </a:xfrm>
          <a:prstGeom prst="rect">
            <a:avLst/>
          </a:prstGeom>
          <a:solidFill>
            <a:srgbClr val="A5A5A5">
              <a:alpha val="4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6" name="Rettangolo 3">
            <a:extLst>
              <a:ext uri="{FF2B5EF4-FFF2-40B4-BE49-F238E27FC236}">
                <a16:creationId xmlns:a16="http://schemas.microsoft.com/office/drawing/2014/main" id="{A1A42829-292B-30EA-5BC7-CD11CDF988FE}"/>
              </a:ext>
            </a:extLst>
          </p:cNvPr>
          <p:cNvSpPr>
            <a:spLocks noMove="1" noResize="1"/>
          </p:cNvSpPr>
          <p:nvPr/>
        </p:nvSpPr>
        <p:spPr>
          <a:xfrm>
            <a:off x="0" y="4438113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7" name="Connettore diritto 5">
            <a:extLst>
              <a:ext uri="{FF2B5EF4-FFF2-40B4-BE49-F238E27FC236}">
                <a16:creationId xmlns:a16="http://schemas.microsoft.com/office/drawing/2014/main" id="{85719811-48AC-0505-2980-2E2F3E69C827}"/>
              </a:ext>
            </a:extLst>
          </p:cNvPr>
          <p:cNvCxnSpPr/>
          <p:nvPr/>
        </p:nvCxnSpPr>
        <p:spPr>
          <a:xfrm>
            <a:off x="3764091" y="0"/>
            <a:ext cx="0" cy="10691814"/>
          </a:xfrm>
          <a:prstGeom prst="straightConnector1">
            <a:avLst/>
          </a:prstGeom>
          <a:noFill/>
          <a:ln w="6345" cap="flat">
            <a:solidFill>
              <a:srgbClr val="D9D9D9"/>
            </a:solidFill>
            <a:custDash>
              <a:ds d="300173" sp="300173"/>
            </a:custDash>
            <a:miter/>
          </a:ln>
        </p:spPr>
      </p:cxnSp>
      <p:cxnSp>
        <p:nvCxnSpPr>
          <p:cNvPr id="28" name="Connettore diritto 6">
            <a:extLst>
              <a:ext uri="{FF2B5EF4-FFF2-40B4-BE49-F238E27FC236}">
                <a16:creationId xmlns:a16="http://schemas.microsoft.com/office/drawing/2014/main" id="{9DA30C5E-F3E9-85DC-E7A5-6C9C0EE40E7A}"/>
              </a:ext>
            </a:extLst>
          </p:cNvPr>
          <p:cNvCxnSpPr/>
          <p:nvPr/>
        </p:nvCxnSpPr>
        <p:spPr>
          <a:xfrm>
            <a:off x="7559673" y="0"/>
            <a:ext cx="0" cy="10691814"/>
          </a:xfrm>
          <a:prstGeom prst="straightConnector1">
            <a:avLst/>
          </a:prstGeom>
          <a:noFill/>
          <a:ln w="6345" cap="flat">
            <a:solidFill>
              <a:srgbClr val="D9D9D9"/>
            </a:solidFill>
            <a:custDash>
              <a:ds d="300173" sp="300173"/>
            </a:custDash>
            <a:miter/>
          </a:ln>
        </p:spPr>
      </p:cxnSp>
      <p:sp>
        <p:nvSpPr>
          <p:cNvPr id="29" name="CasellaDiTesto 8">
            <a:extLst>
              <a:ext uri="{FF2B5EF4-FFF2-40B4-BE49-F238E27FC236}">
                <a16:creationId xmlns:a16="http://schemas.microsoft.com/office/drawing/2014/main" id="{7D2E63C3-FB28-E5BA-F6ED-A34A554619BD}"/>
              </a:ext>
            </a:extLst>
          </p:cNvPr>
          <p:cNvSpPr txBox="1"/>
          <p:nvPr/>
        </p:nvSpPr>
        <p:spPr>
          <a:xfrm>
            <a:off x="15407" y="606174"/>
            <a:ext cx="2648129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Denominazione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immobile</a:t>
            </a:r>
          </a:p>
        </p:txBody>
      </p:sp>
      <p:sp>
        <p:nvSpPr>
          <p:cNvPr id="30" name="Segnaposto piè di pagina 14">
            <a:extLst>
              <a:ext uri="{FF2B5EF4-FFF2-40B4-BE49-F238E27FC236}">
                <a16:creationId xmlns:a16="http://schemas.microsoft.com/office/drawing/2014/main" id="{785A9CBA-1DF1-68D8-FB07-A4A8CF6059E0}"/>
              </a:ext>
            </a:extLst>
          </p:cNvPr>
          <p:cNvSpPr txBox="1"/>
          <p:nvPr/>
        </p:nvSpPr>
        <p:spPr>
          <a:xfrm>
            <a:off x="5897" y="10149245"/>
            <a:ext cx="2939311" cy="2608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5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OPERATORI ECONOMICI: XXXXXXXXXXXX</a:t>
            </a:r>
          </a:p>
        </p:txBody>
      </p:sp>
      <p:sp>
        <p:nvSpPr>
          <p:cNvPr id="31" name="Segnaposto testo 18">
            <a:extLst>
              <a:ext uri="{FF2B5EF4-FFF2-40B4-BE49-F238E27FC236}">
                <a16:creationId xmlns:a16="http://schemas.microsoft.com/office/drawing/2014/main" id="{B17B9B66-A3E7-5BD5-59EB-77E55F7F6845}"/>
              </a:ext>
            </a:extLst>
          </p:cNvPr>
          <p:cNvSpPr txBox="1"/>
          <p:nvPr/>
        </p:nvSpPr>
        <p:spPr>
          <a:xfrm>
            <a:off x="1401619" y="8342656"/>
            <a:ext cx="2333128" cy="97541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SUL: </a:t>
            </a: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 mq</a:t>
            </a:r>
            <a:b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Volume: </a:t>
            </a: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 mc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Tipologia strutturale:</a:t>
            </a: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 xxxxxx</a:t>
            </a:r>
            <a:b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endParaRPr lang="it-IT" sz="100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32" name="Segnaposto titolo 1">
            <a:extLst>
              <a:ext uri="{FF2B5EF4-FFF2-40B4-BE49-F238E27FC236}">
                <a16:creationId xmlns:a16="http://schemas.microsoft.com/office/drawing/2014/main" id="{C7EF1796-A0F8-982B-EB1F-A1B46A4CCBDC}"/>
              </a:ext>
            </a:extLst>
          </p:cNvPr>
          <p:cNvSpPr>
            <a:spLocks noMove="1" noResize="1"/>
          </p:cNvSpPr>
          <p:nvPr/>
        </p:nvSpPr>
        <p:spPr>
          <a:xfrm>
            <a:off x="16568" y="4436906"/>
            <a:ext cx="1264130" cy="4368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Dati incarico</a:t>
            </a:r>
            <a:endParaRPr lang="it-IT" sz="1200" b="0" i="0" u="none" strike="noStrike" kern="1200" cap="none" spc="0" baseline="0">
              <a:solidFill>
                <a:srgbClr val="FFFFFF"/>
              </a:solidFill>
              <a:uFillTx/>
              <a:latin typeface="Century Gothic" pitchFamily="34"/>
            </a:endParaRPr>
          </a:p>
        </p:txBody>
      </p:sp>
      <p:sp>
        <p:nvSpPr>
          <p:cNvPr id="33" name="CasellaDiTesto 31">
            <a:extLst>
              <a:ext uri="{FF2B5EF4-FFF2-40B4-BE49-F238E27FC236}">
                <a16:creationId xmlns:a16="http://schemas.microsoft.com/office/drawing/2014/main" id="{B08BBFE5-7477-AD56-491B-36DD316FAF9A}"/>
              </a:ext>
            </a:extLst>
          </p:cNvPr>
          <p:cNvSpPr txBox="1"/>
          <p:nvPr/>
        </p:nvSpPr>
        <p:spPr>
          <a:xfrm>
            <a:off x="60295" y="1355469"/>
            <a:ext cx="1880033" cy="66479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Regione </a:t>
            </a:r>
            <a:r>
              <a:rPr lang="it-IT" sz="12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Comune di 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 (XX)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A057748C-6E91-C8C3-A626-50C7EB90246C}"/>
              </a:ext>
            </a:extLst>
          </p:cNvPr>
          <p:cNvSpPr/>
          <p:nvPr/>
        </p:nvSpPr>
        <p:spPr>
          <a:xfrm>
            <a:off x="0" y="5113471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5" name="Segnaposto titolo 1">
            <a:extLst>
              <a:ext uri="{FF2B5EF4-FFF2-40B4-BE49-F238E27FC236}">
                <a16:creationId xmlns:a16="http://schemas.microsoft.com/office/drawing/2014/main" id="{1D0B5972-03C1-9651-ADA6-CE6CEC592661}"/>
              </a:ext>
            </a:extLst>
          </p:cNvPr>
          <p:cNvSpPr/>
          <p:nvPr/>
        </p:nvSpPr>
        <p:spPr>
          <a:xfrm>
            <a:off x="17117" y="5112264"/>
            <a:ext cx="1263581" cy="4368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Importi contrattuali</a:t>
            </a:r>
          </a:p>
        </p:txBody>
      </p:sp>
      <p:sp>
        <p:nvSpPr>
          <p:cNvPr id="36" name="Rettangolo 46">
            <a:extLst>
              <a:ext uri="{FF2B5EF4-FFF2-40B4-BE49-F238E27FC236}">
                <a16:creationId xmlns:a16="http://schemas.microsoft.com/office/drawing/2014/main" id="{2CE10B63-0AC8-AEA8-34C9-B760705CD7A3}"/>
              </a:ext>
            </a:extLst>
          </p:cNvPr>
          <p:cNvSpPr/>
          <p:nvPr/>
        </p:nvSpPr>
        <p:spPr>
          <a:xfrm>
            <a:off x="0" y="7077209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7" name="Segnaposto titolo 1">
            <a:extLst>
              <a:ext uri="{FF2B5EF4-FFF2-40B4-BE49-F238E27FC236}">
                <a16:creationId xmlns:a16="http://schemas.microsoft.com/office/drawing/2014/main" id="{1D260040-8E8A-3F10-8073-E16AF9CEFC9B}"/>
              </a:ext>
            </a:extLst>
          </p:cNvPr>
          <p:cNvSpPr/>
          <p:nvPr/>
        </p:nvSpPr>
        <p:spPr>
          <a:xfrm>
            <a:off x="11814" y="7077218"/>
            <a:ext cx="1258772" cy="43562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 dirty="0">
                <a:solidFill>
                  <a:srgbClr val="FFFFFF"/>
                </a:solidFill>
                <a:uFillTx/>
                <a:latin typeface="Century Gothic" pitchFamily="34"/>
              </a:rPr>
              <a:t>Categorie-Opere *</a:t>
            </a:r>
            <a:endParaRPr lang="it-IT" sz="1200" b="0" i="0" u="none" strike="noStrike" kern="1200" cap="none" spc="0" baseline="0" dirty="0">
              <a:solidFill>
                <a:srgbClr val="FFFFFF"/>
              </a:solidFill>
              <a:uFillTx/>
              <a:latin typeface="Century Gothic" pitchFamily="34"/>
            </a:endParaRPr>
          </a:p>
        </p:txBody>
      </p:sp>
      <p:sp>
        <p:nvSpPr>
          <p:cNvPr id="38" name="Segnaposto testo 18">
            <a:extLst>
              <a:ext uri="{FF2B5EF4-FFF2-40B4-BE49-F238E27FC236}">
                <a16:creationId xmlns:a16="http://schemas.microsoft.com/office/drawing/2014/main" id="{562924CF-E8E6-E404-9B1B-5B3B1D0BE3FA}"/>
              </a:ext>
            </a:extLst>
          </p:cNvPr>
          <p:cNvSpPr txBox="1">
            <a:spLocks noMove="1" noResize="1"/>
          </p:cNvSpPr>
          <p:nvPr/>
        </p:nvSpPr>
        <p:spPr>
          <a:xfrm>
            <a:off x="1415573" y="4310353"/>
            <a:ext cx="2254672" cy="88301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Data di inizio lavori:  20xx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Durata da contratto: 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Durata effettiva: 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Uomini/giorno: 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50" b="0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39" name="Rettangolo 51">
            <a:extLst>
              <a:ext uri="{FF2B5EF4-FFF2-40B4-BE49-F238E27FC236}">
                <a16:creationId xmlns:a16="http://schemas.microsoft.com/office/drawing/2014/main" id="{4666E4CD-013D-9944-E10C-99AFD6DD04FC}"/>
              </a:ext>
            </a:extLst>
          </p:cNvPr>
          <p:cNvSpPr/>
          <p:nvPr/>
        </p:nvSpPr>
        <p:spPr>
          <a:xfrm>
            <a:off x="0" y="8385578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0" name="Segnaposto testo 18">
            <a:extLst>
              <a:ext uri="{FF2B5EF4-FFF2-40B4-BE49-F238E27FC236}">
                <a16:creationId xmlns:a16="http://schemas.microsoft.com/office/drawing/2014/main" id="{0E97385A-0FAF-05AA-0B59-9F900C15586A}"/>
              </a:ext>
            </a:extLst>
          </p:cNvPr>
          <p:cNvSpPr txBox="1"/>
          <p:nvPr/>
        </p:nvSpPr>
        <p:spPr>
          <a:xfrm>
            <a:off x="1462527" y="5092311"/>
            <a:ext cx="837535" cy="4356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 mln </a:t>
            </a:r>
            <a:endParaRPr lang="it-IT" sz="124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41" name="Segnaposto titolo 1">
            <a:extLst>
              <a:ext uri="{FF2B5EF4-FFF2-40B4-BE49-F238E27FC236}">
                <a16:creationId xmlns:a16="http://schemas.microsoft.com/office/drawing/2014/main" id="{342D2A7C-0F7A-8FE7-C429-2AE497190001}"/>
              </a:ext>
            </a:extLst>
          </p:cNvPr>
          <p:cNvSpPr/>
          <p:nvPr/>
        </p:nvSpPr>
        <p:spPr>
          <a:xfrm>
            <a:off x="-8083" y="8384371"/>
            <a:ext cx="1282372" cy="4368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 dirty="0">
                <a:solidFill>
                  <a:srgbClr val="FFFFFF"/>
                </a:solidFill>
                <a:uFillTx/>
                <a:latin typeface="Century Gothic" pitchFamily="34"/>
              </a:rPr>
              <a:t>Dati tipologici</a:t>
            </a:r>
            <a:endParaRPr lang="it-IT" sz="1200" b="0" i="0" u="none" strike="noStrike" kern="1200" cap="none" spc="0" baseline="0" dirty="0">
              <a:solidFill>
                <a:srgbClr val="FFFFFF"/>
              </a:solidFill>
              <a:uFillTx/>
              <a:latin typeface="Century Gothic" pitchFamily="34"/>
            </a:endParaRPr>
          </a:p>
        </p:txBody>
      </p:sp>
      <p:sp>
        <p:nvSpPr>
          <p:cNvPr id="42" name="Segnaposto testo 18">
            <a:extLst>
              <a:ext uri="{FF2B5EF4-FFF2-40B4-BE49-F238E27FC236}">
                <a16:creationId xmlns:a16="http://schemas.microsoft.com/office/drawing/2014/main" id="{61556D16-EA74-EB4C-9589-067F3AE212EE}"/>
              </a:ext>
            </a:extLst>
          </p:cNvPr>
          <p:cNvSpPr txBox="1"/>
          <p:nvPr/>
        </p:nvSpPr>
        <p:spPr>
          <a:xfrm>
            <a:off x="2491072" y="5097908"/>
            <a:ext cx="917234" cy="3993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 mln </a:t>
            </a:r>
            <a:endParaRPr lang="it-IT" sz="124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43" name="Rettangolo 61">
            <a:extLst>
              <a:ext uri="{FF2B5EF4-FFF2-40B4-BE49-F238E27FC236}">
                <a16:creationId xmlns:a16="http://schemas.microsoft.com/office/drawing/2014/main" id="{81C3767B-870E-C351-1D9D-301DAD94FC60}"/>
              </a:ext>
            </a:extLst>
          </p:cNvPr>
          <p:cNvSpPr/>
          <p:nvPr/>
        </p:nvSpPr>
        <p:spPr>
          <a:xfrm>
            <a:off x="-11201" y="9507190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4" name="Segnaposto titolo 1">
            <a:extLst>
              <a:ext uri="{FF2B5EF4-FFF2-40B4-BE49-F238E27FC236}">
                <a16:creationId xmlns:a16="http://schemas.microsoft.com/office/drawing/2014/main" id="{1566BE5D-E422-0003-D306-51406C5A892B}"/>
              </a:ext>
            </a:extLst>
          </p:cNvPr>
          <p:cNvSpPr/>
          <p:nvPr/>
        </p:nvSpPr>
        <p:spPr>
          <a:xfrm>
            <a:off x="13944" y="9488838"/>
            <a:ext cx="1249143" cy="4368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Destinazione d’uso</a:t>
            </a:r>
            <a:r>
              <a:rPr lang="it-IT" sz="124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 </a:t>
            </a:r>
            <a:endParaRPr lang="it-IT" sz="1240" b="0" i="0" u="none" strike="noStrike" kern="1200" cap="none" spc="0" baseline="0">
              <a:solidFill>
                <a:srgbClr val="FFFFFF"/>
              </a:solidFill>
              <a:uFillTx/>
              <a:latin typeface="Century Gothic" pitchFamily="34"/>
            </a:endParaRPr>
          </a:p>
        </p:txBody>
      </p:sp>
      <p:grpSp>
        <p:nvGrpSpPr>
          <p:cNvPr id="45" name="Gruppo 81">
            <a:extLst>
              <a:ext uri="{FF2B5EF4-FFF2-40B4-BE49-F238E27FC236}">
                <a16:creationId xmlns:a16="http://schemas.microsoft.com/office/drawing/2014/main" id="{12DC5148-B94E-2C0A-64FA-451C3CA6D852}"/>
              </a:ext>
            </a:extLst>
          </p:cNvPr>
          <p:cNvGrpSpPr/>
          <p:nvPr/>
        </p:nvGrpSpPr>
        <p:grpSpPr>
          <a:xfrm>
            <a:off x="4517172" y="6608103"/>
            <a:ext cx="2972467" cy="1824804"/>
            <a:chOff x="4517172" y="6608103"/>
            <a:chExt cx="2972467" cy="1824804"/>
          </a:xfrm>
        </p:grpSpPr>
        <p:sp>
          <p:nvSpPr>
            <p:cNvPr id="46" name="Rettangolo 77">
              <a:extLst>
                <a:ext uri="{FF2B5EF4-FFF2-40B4-BE49-F238E27FC236}">
                  <a16:creationId xmlns:a16="http://schemas.microsoft.com/office/drawing/2014/main" id="{00A173DB-0C6F-CFD6-423E-663E33BAF4AD}"/>
                </a:ext>
              </a:extLst>
            </p:cNvPr>
            <p:cNvSpPr/>
            <p:nvPr/>
          </p:nvSpPr>
          <p:spPr>
            <a:xfrm>
              <a:off x="4517172" y="6609539"/>
              <a:ext cx="2972467" cy="1823368"/>
            </a:xfrm>
            <a:prstGeom prst="rect">
              <a:avLst/>
            </a:prstGeom>
            <a:solidFill>
              <a:srgbClr val="D2D09D">
                <a:alpha val="90000"/>
              </a:srgbClr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025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47" name="Segnaposto testo 18">
              <a:extLst>
                <a:ext uri="{FF2B5EF4-FFF2-40B4-BE49-F238E27FC236}">
                  <a16:creationId xmlns:a16="http://schemas.microsoft.com/office/drawing/2014/main" id="{765F9E6D-D2FA-0FAE-3073-7A2E82C6BEE9}"/>
                </a:ext>
              </a:extLst>
            </p:cNvPr>
            <p:cNvSpPr txBox="1"/>
            <p:nvPr/>
          </p:nvSpPr>
          <p:spPr>
            <a:xfrm>
              <a:off x="4517172" y="6608103"/>
              <a:ext cx="2956310" cy="1811911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13394" tIns="56701" rIns="113394" bIns="56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endParaRP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Century Gothic dimensione 9</a:t>
              </a: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Illustrare le criticità riscontrate in fase di esecuzione e le modalità di risoluzione</a:t>
              </a:r>
              <a:endParaRPr lang="it-IT" sz="900" b="0" i="0" u="none" strike="noStrike" kern="1200" cap="none" spc="0" baseline="0">
                <a:solidFill>
                  <a:srgbClr val="548235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endParaRPr>
            </a:p>
          </p:txBody>
        </p:sp>
      </p:grpSp>
      <p:sp>
        <p:nvSpPr>
          <p:cNvPr id="48" name="Segnaposto titolo 1">
            <a:extLst>
              <a:ext uri="{FF2B5EF4-FFF2-40B4-BE49-F238E27FC236}">
                <a16:creationId xmlns:a16="http://schemas.microsoft.com/office/drawing/2014/main" id="{1D3E1DE9-494E-685E-127F-A674E8756F10}"/>
              </a:ext>
            </a:extLst>
          </p:cNvPr>
          <p:cNvSpPr/>
          <p:nvPr/>
        </p:nvSpPr>
        <p:spPr>
          <a:xfrm>
            <a:off x="4432179" y="6342196"/>
            <a:ext cx="2400217" cy="38410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Criticità</a:t>
            </a:r>
            <a:endParaRPr lang="it-IT" sz="1300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49" name="CasellaDiTesto 105">
            <a:extLst>
              <a:ext uri="{FF2B5EF4-FFF2-40B4-BE49-F238E27FC236}">
                <a16:creationId xmlns:a16="http://schemas.microsoft.com/office/drawing/2014/main" id="{7DB87B65-567D-11EF-7F33-2D82040985F0}"/>
              </a:ext>
            </a:extLst>
          </p:cNvPr>
          <p:cNvSpPr txBox="1"/>
          <p:nvPr/>
        </p:nvSpPr>
        <p:spPr>
          <a:xfrm>
            <a:off x="7681142" y="4154558"/>
            <a:ext cx="4310051" cy="4924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 dirty="0">
                <a:solidFill>
                  <a:srgbClr val="000000"/>
                </a:solidFill>
                <a:uFillTx/>
                <a:latin typeface="Century Gothic" pitchFamily="34"/>
              </a:rPr>
              <a:t>Timeline – eventi significativi  </a:t>
            </a:r>
            <a:r>
              <a:rPr lang="it-IT" sz="1200" i="0" u="none" strike="noStrike" kern="1200" cap="none" spc="0" baseline="0" dirty="0">
                <a:solidFill>
                  <a:srgbClr val="000000"/>
                </a:solidFill>
                <a:uFillTx/>
                <a:latin typeface="Century Gothic" pitchFamily="34"/>
              </a:rPr>
              <a:t>(avvio, varianti, sospensioni, consegna lavori, collaudo, </a:t>
            </a:r>
            <a:r>
              <a:rPr lang="it-IT" sz="1200" i="0" u="none" strike="noStrike" kern="1200" cap="none" spc="0" baseline="0" dirty="0" err="1">
                <a:solidFill>
                  <a:srgbClr val="000000"/>
                </a:solidFill>
                <a:uFillTx/>
                <a:latin typeface="Century Gothic" pitchFamily="34"/>
              </a:rPr>
              <a:t>ecc</a:t>
            </a:r>
            <a:r>
              <a:rPr lang="it-IT" sz="1200" i="0" u="none" strike="noStrike" kern="1200" cap="none" spc="0" baseline="0" dirty="0">
                <a:solidFill>
                  <a:srgbClr val="000000"/>
                </a:solidFill>
                <a:uFillTx/>
                <a:latin typeface="Century Gothic" pitchFamily="34"/>
              </a:rPr>
              <a:t>…)</a:t>
            </a:r>
          </a:p>
        </p:txBody>
      </p:sp>
      <p:cxnSp>
        <p:nvCxnSpPr>
          <p:cNvPr id="50" name="Connettore diritto 212">
            <a:extLst>
              <a:ext uri="{FF2B5EF4-FFF2-40B4-BE49-F238E27FC236}">
                <a16:creationId xmlns:a16="http://schemas.microsoft.com/office/drawing/2014/main" id="{1977FD1B-F03A-A5D6-6632-406F13D22EF1}"/>
              </a:ext>
            </a:extLst>
          </p:cNvPr>
          <p:cNvCxnSpPr/>
          <p:nvPr/>
        </p:nvCxnSpPr>
        <p:spPr>
          <a:xfrm flipV="1">
            <a:off x="10944636" y="5011156"/>
            <a:ext cx="0" cy="632527"/>
          </a:xfrm>
          <a:prstGeom prst="straightConnector1">
            <a:avLst/>
          </a:prstGeom>
          <a:noFill/>
          <a:ln w="19046" cap="flat">
            <a:solidFill>
              <a:srgbClr val="1A6604"/>
            </a:solidFill>
            <a:custDash>
              <a:ds d="100000" sp="100000"/>
            </a:custDash>
            <a:miter/>
          </a:ln>
        </p:spPr>
      </p:cxnSp>
      <p:cxnSp>
        <p:nvCxnSpPr>
          <p:cNvPr id="51" name="Connettore diritto 190">
            <a:extLst>
              <a:ext uri="{FF2B5EF4-FFF2-40B4-BE49-F238E27FC236}">
                <a16:creationId xmlns:a16="http://schemas.microsoft.com/office/drawing/2014/main" id="{B62B7D80-FE8F-BB6F-9DEA-628D3C59F3E4}"/>
              </a:ext>
            </a:extLst>
          </p:cNvPr>
          <p:cNvCxnSpPr/>
          <p:nvPr/>
        </p:nvCxnSpPr>
        <p:spPr>
          <a:xfrm flipV="1">
            <a:off x="7992898" y="5030551"/>
            <a:ext cx="0" cy="632527"/>
          </a:xfrm>
          <a:prstGeom prst="straightConnector1">
            <a:avLst/>
          </a:prstGeom>
          <a:noFill/>
          <a:ln w="19046" cap="flat">
            <a:solidFill>
              <a:srgbClr val="465343"/>
            </a:solidFill>
            <a:custDash>
              <a:ds d="100000" sp="100000"/>
            </a:custDash>
            <a:miter/>
          </a:ln>
        </p:spPr>
      </p:cxnSp>
      <p:cxnSp>
        <p:nvCxnSpPr>
          <p:cNvPr id="52" name="Connettore diritto 191">
            <a:extLst>
              <a:ext uri="{FF2B5EF4-FFF2-40B4-BE49-F238E27FC236}">
                <a16:creationId xmlns:a16="http://schemas.microsoft.com/office/drawing/2014/main" id="{D27ACF09-B2B1-CFB1-B33B-822B6910FF67}"/>
              </a:ext>
            </a:extLst>
          </p:cNvPr>
          <p:cNvCxnSpPr/>
          <p:nvPr/>
        </p:nvCxnSpPr>
        <p:spPr>
          <a:xfrm flipV="1">
            <a:off x="8739222" y="6151697"/>
            <a:ext cx="0" cy="676454"/>
          </a:xfrm>
          <a:prstGeom prst="straightConnector1">
            <a:avLst/>
          </a:prstGeom>
          <a:noFill/>
          <a:ln w="19046" cap="flat">
            <a:solidFill>
              <a:srgbClr val="465343"/>
            </a:solidFill>
            <a:custDash>
              <a:ds d="100000" sp="100000"/>
            </a:custDash>
            <a:miter/>
          </a:ln>
        </p:spPr>
      </p:cxnSp>
      <p:cxnSp>
        <p:nvCxnSpPr>
          <p:cNvPr id="53" name="Connettore diritto 193">
            <a:extLst>
              <a:ext uri="{FF2B5EF4-FFF2-40B4-BE49-F238E27FC236}">
                <a16:creationId xmlns:a16="http://schemas.microsoft.com/office/drawing/2014/main" id="{0688F15E-C803-26B4-EE93-9CDD71C89915}"/>
              </a:ext>
            </a:extLst>
          </p:cNvPr>
          <p:cNvCxnSpPr/>
          <p:nvPr/>
        </p:nvCxnSpPr>
        <p:spPr>
          <a:xfrm flipV="1">
            <a:off x="11036094" y="6200279"/>
            <a:ext cx="0" cy="732361"/>
          </a:xfrm>
          <a:prstGeom prst="straightConnector1">
            <a:avLst/>
          </a:prstGeom>
          <a:noFill/>
          <a:ln w="19046" cap="flat">
            <a:solidFill>
              <a:srgbClr val="7FA987"/>
            </a:solidFill>
            <a:custDash>
              <a:ds d="100000" sp="100000"/>
            </a:custDash>
            <a:miter/>
          </a:ln>
        </p:spPr>
      </p:cxnSp>
      <p:sp>
        <p:nvSpPr>
          <p:cNvPr id="54" name="CasellaDiTesto 194">
            <a:extLst>
              <a:ext uri="{FF2B5EF4-FFF2-40B4-BE49-F238E27FC236}">
                <a16:creationId xmlns:a16="http://schemas.microsoft.com/office/drawing/2014/main" id="{306621B0-8667-B685-6935-D0D92FE50331}"/>
              </a:ext>
            </a:extLst>
          </p:cNvPr>
          <p:cNvSpPr txBox="1"/>
          <p:nvPr/>
        </p:nvSpPr>
        <p:spPr>
          <a:xfrm>
            <a:off x="7784031" y="4737019"/>
            <a:ext cx="1289962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465343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xxxxxxxxxx</a:t>
            </a:r>
          </a:p>
        </p:txBody>
      </p:sp>
      <p:sp>
        <p:nvSpPr>
          <p:cNvPr id="55" name="CasellaDiTesto 195">
            <a:extLst>
              <a:ext uri="{FF2B5EF4-FFF2-40B4-BE49-F238E27FC236}">
                <a16:creationId xmlns:a16="http://schemas.microsoft.com/office/drawing/2014/main" id="{8AC03B9D-607F-4BD3-246B-30C54C7C676A}"/>
              </a:ext>
            </a:extLst>
          </p:cNvPr>
          <p:cNvSpPr txBox="1"/>
          <p:nvPr/>
        </p:nvSpPr>
        <p:spPr>
          <a:xfrm>
            <a:off x="7731279" y="6794419"/>
            <a:ext cx="1316041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465343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xxxxxxxxxx</a:t>
            </a:r>
          </a:p>
        </p:txBody>
      </p:sp>
      <p:sp>
        <p:nvSpPr>
          <p:cNvPr id="56" name="CasellaDiTesto 197">
            <a:extLst>
              <a:ext uri="{FF2B5EF4-FFF2-40B4-BE49-F238E27FC236}">
                <a16:creationId xmlns:a16="http://schemas.microsoft.com/office/drawing/2014/main" id="{79E1B0C6-A242-AEA4-EE3B-CD95E0EEDC97}"/>
              </a:ext>
            </a:extLst>
          </p:cNvPr>
          <p:cNvSpPr txBox="1"/>
          <p:nvPr/>
        </p:nvSpPr>
        <p:spPr>
          <a:xfrm>
            <a:off x="10881835" y="6832065"/>
            <a:ext cx="956114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7FA987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</a:t>
            </a:r>
          </a:p>
        </p:txBody>
      </p:sp>
      <p:cxnSp>
        <p:nvCxnSpPr>
          <p:cNvPr id="57" name="Connettore diritto 136">
            <a:extLst>
              <a:ext uri="{FF2B5EF4-FFF2-40B4-BE49-F238E27FC236}">
                <a16:creationId xmlns:a16="http://schemas.microsoft.com/office/drawing/2014/main" id="{E058D294-340B-4BFF-BA72-4CA4139FE33D}"/>
              </a:ext>
            </a:extLst>
          </p:cNvPr>
          <p:cNvCxnSpPr/>
          <p:nvPr/>
        </p:nvCxnSpPr>
        <p:spPr>
          <a:xfrm flipV="1">
            <a:off x="13252920" y="4964403"/>
            <a:ext cx="0" cy="689513"/>
          </a:xfrm>
          <a:prstGeom prst="straightConnector1">
            <a:avLst/>
          </a:prstGeom>
          <a:noFill/>
          <a:ln w="19046" cap="flat">
            <a:solidFill>
              <a:srgbClr val="D6D5A7"/>
            </a:solidFill>
            <a:custDash>
              <a:ds d="100000" sp="100000"/>
            </a:custDash>
            <a:miter/>
          </a:ln>
        </p:spPr>
      </p:cxnSp>
      <p:sp>
        <p:nvSpPr>
          <p:cNvPr id="58" name="CasellaDiTesto 137">
            <a:extLst>
              <a:ext uri="{FF2B5EF4-FFF2-40B4-BE49-F238E27FC236}">
                <a16:creationId xmlns:a16="http://schemas.microsoft.com/office/drawing/2014/main" id="{FB9D24BD-47BD-261C-5FB5-4934EE165D50}"/>
              </a:ext>
            </a:extLst>
          </p:cNvPr>
          <p:cNvSpPr txBox="1"/>
          <p:nvPr/>
        </p:nvSpPr>
        <p:spPr>
          <a:xfrm>
            <a:off x="13250725" y="4729229"/>
            <a:ext cx="1227856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D6D5A7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</a:t>
            </a:r>
          </a:p>
        </p:txBody>
      </p:sp>
      <p:cxnSp>
        <p:nvCxnSpPr>
          <p:cNvPr id="59" name="Connettore diritto 139">
            <a:extLst>
              <a:ext uri="{FF2B5EF4-FFF2-40B4-BE49-F238E27FC236}">
                <a16:creationId xmlns:a16="http://schemas.microsoft.com/office/drawing/2014/main" id="{C7F9ED22-E220-753A-5CB2-AACEB867FD6A}"/>
              </a:ext>
            </a:extLst>
          </p:cNvPr>
          <p:cNvCxnSpPr/>
          <p:nvPr/>
        </p:nvCxnSpPr>
        <p:spPr>
          <a:xfrm flipV="1">
            <a:off x="14018648" y="6200279"/>
            <a:ext cx="0" cy="732361"/>
          </a:xfrm>
          <a:prstGeom prst="straightConnector1">
            <a:avLst/>
          </a:prstGeom>
          <a:noFill/>
          <a:ln w="19046" cap="flat">
            <a:solidFill>
              <a:srgbClr val="B9D5C0"/>
            </a:solidFill>
            <a:custDash>
              <a:ds d="100000" sp="100000"/>
            </a:custDash>
            <a:miter/>
          </a:ln>
        </p:spPr>
      </p:cxnSp>
      <p:sp>
        <p:nvSpPr>
          <p:cNvPr id="60" name="CasellaDiTesto 145">
            <a:extLst>
              <a:ext uri="{FF2B5EF4-FFF2-40B4-BE49-F238E27FC236}">
                <a16:creationId xmlns:a16="http://schemas.microsoft.com/office/drawing/2014/main" id="{695C2438-6573-BF15-8E9D-9D73E4FA3338}"/>
              </a:ext>
            </a:extLst>
          </p:cNvPr>
          <p:cNvSpPr txBox="1"/>
          <p:nvPr/>
        </p:nvSpPr>
        <p:spPr>
          <a:xfrm>
            <a:off x="13544550" y="6832065"/>
            <a:ext cx="1275962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B9D5C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</a:t>
            </a:r>
          </a:p>
        </p:txBody>
      </p:sp>
      <p:cxnSp>
        <p:nvCxnSpPr>
          <p:cNvPr id="61" name="Connettore diritto 177">
            <a:extLst>
              <a:ext uri="{FF2B5EF4-FFF2-40B4-BE49-F238E27FC236}">
                <a16:creationId xmlns:a16="http://schemas.microsoft.com/office/drawing/2014/main" id="{54CC9B0C-CC38-7DCF-3FC4-AF461ACCD102}"/>
              </a:ext>
            </a:extLst>
          </p:cNvPr>
          <p:cNvCxnSpPr/>
          <p:nvPr/>
        </p:nvCxnSpPr>
        <p:spPr>
          <a:xfrm flipV="1">
            <a:off x="9705277" y="5011156"/>
            <a:ext cx="0" cy="632527"/>
          </a:xfrm>
          <a:prstGeom prst="straightConnector1">
            <a:avLst/>
          </a:prstGeom>
          <a:noFill/>
          <a:ln w="19046" cap="flat">
            <a:solidFill>
              <a:srgbClr val="1A6604"/>
            </a:solidFill>
            <a:custDash>
              <a:ds d="100000" sp="100000"/>
            </a:custDash>
            <a:miter/>
          </a:ln>
        </p:spPr>
      </p:cxnSp>
      <p:sp>
        <p:nvSpPr>
          <p:cNvPr id="62" name="CasellaDiTesto 178">
            <a:extLst>
              <a:ext uri="{FF2B5EF4-FFF2-40B4-BE49-F238E27FC236}">
                <a16:creationId xmlns:a16="http://schemas.microsoft.com/office/drawing/2014/main" id="{AFE23D99-563D-F95E-809B-CD7A4505E5F7}"/>
              </a:ext>
            </a:extLst>
          </p:cNvPr>
          <p:cNvSpPr txBox="1"/>
          <p:nvPr/>
        </p:nvSpPr>
        <p:spPr>
          <a:xfrm>
            <a:off x="9316922" y="4737019"/>
            <a:ext cx="1075252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1A6604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xxxxxxxx</a:t>
            </a:r>
          </a:p>
        </p:txBody>
      </p:sp>
      <p:cxnSp>
        <p:nvCxnSpPr>
          <p:cNvPr id="63" name="Connettore diritto 218">
            <a:extLst>
              <a:ext uri="{FF2B5EF4-FFF2-40B4-BE49-F238E27FC236}">
                <a16:creationId xmlns:a16="http://schemas.microsoft.com/office/drawing/2014/main" id="{E46B23DF-8482-ED1D-C231-8E4248F02586}"/>
              </a:ext>
            </a:extLst>
          </p:cNvPr>
          <p:cNvCxnSpPr/>
          <p:nvPr/>
        </p:nvCxnSpPr>
        <p:spPr>
          <a:xfrm flipV="1">
            <a:off x="12150455" y="6200279"/>
            <a:ext cx="9" cy="732361"/>
          </a:xfrm>
          <a:prstGeom prst="straightConnector1">
            <a:avLst/>
          </a:prstGeom>
          <a:noFill/>
          <a:ln w="19046" cap="flat">
            <a:solidFill>
              <a:srgbClr val="9CBDA2"/>
            </a:solidFill>
            <a:custDash>
              <a:ds d="100000" sp="100000"/>
            </a:custDash>
            <a:miter/>
          </a:ln>
        </p:spPr>
      </p:cxnSp>
      <p:sp>
        <p:nvSpPr>
          <p:cNvPr id="64" name="CasellaDiTesto 219">
            <a:extLst>
              <a:ext uri="{FF2B5EF4-FFF2-40B4-BE49-F238E27FC236}">
                <a16:creationId xmlns:a16="http://schemas.microsoft.com/office/drawing/2014/main" id="{A55ADF35-68E7-9B14-324D-41F53432D5C7}"/>
              </a:ext>
            </a:extLst>
          </p:cNvPr>
          <p:cNvSpPr txBox="1"/>
          <p:nvPr/>
        </p:nvSpPr>
        <p:spPr>
          <a:xfrm>
            <a:off x="11996205" y="6832065"/>
            <a:ext cx="956114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9CBDA2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</a:t>
            </a:r>
          </a:p>
        </p:txBody>
      </p:sp>
      <p:sp>
        <p:nvSpPr>
          <p:cNvPr id="65" name="CasellaDiTesto 211">
            <a:extLst>
              <a:ext uri="{FF2B5EF4-FFF2-40B4-BE49-F238E27FC236}">
                <a16:creationId xmlns:a16="http://schemas.microsoft.com/office/drawing/2014/main" id="{C8465206-10AD-3407-944F-5CC6E28069AC}"/>
              </a:ext>
            </a:extLst>
          </p:cNvPr>
          <p:cNvSpPr txBox="1"/>
          <p:nvPr/>
        </p:nvSpPr>
        <p:spPr>
          <a:xfrm>
            <a:off x="10934770" y="4737019"/>
            <a:ext cx="1269790" cy="369335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1A6604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xxxxxx</a:t>
            </a:r>
          </a:p>
        </p:txBody>
      </p:sp>
      <p:sp>
        <p:nvSpPr>
          <p:cNvPr id="66" name="CasellaDiTesto 38">
            <a:extLst>
              <a:ext uri="{FF2B5EF4-FFF2-40B4-BE49-F238E27FC236}">
                <a16:creationId xmlns:a16="http://schemas.microsoft.com/office/drawing/2014/main" id="{CA1B25A1-8120-236F-341A-FC23B10433F4}"/>
              </a:ext>
            </a:extLst>
          </p:cNvPr>
          <p:cNvSpPr txBox="1"/>
          <p:nvPr/>
        </p:nvSpPr>
        <p:spPr>
          <a:xfrm>
            <a:off x="8226993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67" name="CasellaDiTesto 203">
            <a:extLst>
              <a:ext uri="{FF2B5EF4-FFF2-40B4-BE49-F238E27FC236}">
                <a16:creationId xmlns:a16="http://schemas.microsoft.com/office/drawing/2014/main" id="{435AC3B5-E3D0-0317-50EB-3D16689FC666}"/>
              </a:ext>
            </a:extLst>
          </p:cNvPr>
          <p:cNvSpPr txBox="1"/>
          <p:nvPr/>
        </p:nvSpPr>
        <p:spPr>
          <a:xfrm>
            <a:off x="9395194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68" name="CasellaDiTesto 204">
            <a:extLst>
              <a:ext uri="{FF2B5EF4-FFF2-40B4-BE49-F238E27FC236}">
                <a16:creationId xmlns:a16="http://schemas.microsoft.com/office/drawing/2014/main" id="{4B48E4F3-AC13-286A-B03A-B9F83D22E485}"/>
              </a:ext>
            </a:extLst>
          </p:cNvPr>
          <p:cNvSpPr txBox="1"/>
          <p:nvPr/>
        </p:nvSpPr>
        <p:spPr>
          <a:xfrm>
            <a:off x="10607853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69" name="CasellaDiTesto 205">
            <a:extLst>
              <a:ext uri="{FF2B5EF4-FFF2-40B4-BE49-F238E27FC236}">
                <a16:creationId xmlns:a16="http://schemas.microsoft.com/office/drawing/2014/main" id="{D0BD0173-70BE-473F-845A-379FC68D672A}"/>
              </a:ext>
            </a:extLst>
          </p:cNvPr>
          <p:cNvSpPr txBox="1"/>
          <p:nvPr/>
        </p:nvSpPr>
        <p:spPr>
          <a:xfrm>
            <a:off x="11877260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70" name="CasellaDiTesto 206">
            <a:extLst>
              <a:ext uri="{FF2B5EF4-FFF2-40B4-BE49-F238E27FC236}">
                <a16:creationId xmlns:a16="http://schemas.microsoft.com/office/drawing/2014/main" id="{7B5113BF-575E-3383-2B49-80C9BEA95906}"/>
              </a:ext>
            </a:extLst>
          </p:cNvPr>
          <p:cNvSpPr txBox="1"/>
          <p:nvPr/>
        </p:nvSpPr>
        <p:spPr>
          <a:xfrm>
            <a:off x="12964701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71" name="CasellaDiTesto 174">
            <a:extLst>
              <a:ext uri="{FF2B5EF4-FFF2-40B4-BE49-F238E27FC236}">
                <a16:creationId xmlns:a16="http://schemas.microsoft.com/office/drawing/2014/main" id="{CF626AB6-11E9-0F67-751C-51575130C923}"/>
              </a:ext>
            </a:extLst>
          </p:cNvPr>
          <p:cNvSpPr txBox="1"/>
          <p:nvPr/>
        </p:nvSpPr>
        <p:spPr>
          <a:xfrm>
            <a:off x="14056723" y="5786110"/>
            <a:ext cx="522497" cy="246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anno</a:t>
            </a:r>
          </a:p>
        </p:txBody>
      </p:sp>
      <p:sp>
        <p:nvSpPr>
          <p:cNvPr id="72" name="Segnaposto testo 18">
            <a:extLst>
              <a:ext uri="{FF2B5EF4-FFF2-40B4-BE49-F238E27FC236}">
                <a16:creationId xmlns:a16="http://schemas.microsoft.com/office/drawing/2014/main" id="{E6AD1A3F-74E6-DB34-8926-88D701640ED9}"/>
              </a:ext>
            </a:extLst>
          </p:cNvPr>
          <p:cNvSpPr txBox="1"/>
          <p:nvPr/>
        </p:nvSpPr>
        <p:spPr>
          <a:xfrm>
            <a:off x="1287063" y="5371597"/>
            <a:ext cx="1222680" cy="3018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(Q.E. complessivo)</a:t>
            </a:r>
          </a:p>
        </p:txBody>
      </p:sp>
      <p:sp>
        <p:nvSpPr>
          <p:cNvPr id="73" name="Segnaposto testo 18">
            <a:extLst>
              <a:ext uri="{FF2B5EF4-FFF2-40B4-BE49-F238E27FC236}">
                <a16:creationId xmlns:a16="http://schemas.microsoft.com/office/drawing/2014/main" id="{FDEAA739-BB3C-B01F-D2A9-E0CF73BE7912}"/>
              </a:ext>
            </a:extLst>
          </p:cNvPr>
          <p:cNvSpPr txBox="1"/>
          <p:nvPr/>
        </p:nvSpPr>
        <p:spPr>
          <a:xfrm>
            <a:off x="2419319" y="5374248"/>
            <a:ext cx="1307454" cy="3993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(Importo delle opere)</a:t>
            </a:r>
          </a:p>
        </p:txBody>
      </p:sp>
      <p:sp>
        <p:nvSpPr>
          <p:cNvPr id="74" name="Segnaposto testo 18">
            <a:extLst>
              <a:ext uri="{FF2B5EF4-FFF2-40B4-BE49-F238E27FC236}">
                <a16:creationId xmlns:a16="http://schemas.microsoft.com/office/drawing/2014/main" id="{AB8ADD1A-C59F-9FCD-5EA0-9BECD5C1A61D}"/>
              </a:ext>
            </a:extLst>
          </p:cNvPr>
          <p:cNvSpPr txBox="1"/>
          <p:nvPr/>
        </p:nvSpPr>
        <p:spPr>
          <a:xfrm>
            <a:off x="1469367" y="5485357"/>
            <a:ext cx="2140006" cy="5624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b="1" i="0" u="none" strike="noStrike" kern="1200" cap="none" spc="0" baseline="0">
                <a:solidFill>
                  <a:srgbClr val="1A6604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1A6604"/>
                </a:solidFill>
                <a:uFillTx/>
                <a:latin typeface="Century Gothic" pitchFamily="34"/>
              </a:rPr>
              <a:t> €/mq </a:t>
            </a:r>
            <a:endParaRPr lang="it-IT" sz="1240" b="1" i="0" u="none" strike="noStrike" kern="1200" cap="none" spc="0" baseline="0">
              <a:solidFill>
                <a:srgbClr val="1A6604"/>
              </a:solidFill>
              <a:uFillTx/>
              <a:latin typeface="Century Gothic" pitchFamily="34"/>
            </a:endParaRPr>
          </a:p>
        </p:txBody>
      </p:sp>
      <p:sp>
        <p:nvSpPr>
          <p:cNvPr id="75" name="Segnaposto testo 18">
            <a:extLst>
              <a:ext uri="{FF2B5EF4-FFF2-40B4-BE49-F238E27FC236}">
                <a16:creationId xmlns:a16="http://schemas.microsoft.com/office/drawing/2014/main" id="{0B2CAA0A-E336-D9A8-B9FF-4A4B916C76AF}"/>
              </a:ext>
            </a:extLst>
          </p:cNvPr>
          <p:cNvSpPr txBox="1"/>
          <p:nvPr/>
        </p:nvSpPr>
        <p:spPr>
          <a:xfrm>
            <a:off x="1862815" y="5786122"/>
            <a:ext cx="1400723" cy="3018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548235"/>
                </a:solidFill>
                <a:uFillTx/>
                <a:latin typeface="Century Gothic" pitchFamily="34"/>
              </a:rPr>
              <a:t>(costo unitario opera)</a:t>
            </a:r>
          </a:p>
        </p:txBody>
      </p:sp>
      <p:sp>
        <p:nvSpPr>
          <p:cNvPr id="76" name="Segnaposto testo 18">
            <a:extLst>
              <a:ext uri="{FF2B5EF4-FFF2-40B4-BE49-F238E27FC236}">
                <a16:creationId xmlns:a16="http://schemas.microsoft.com/office/drawing/2014/main" id="{6231F67A-D229-515E-1496-8C9627364E9B}"/>
              </a:ext>
            </a:extLst>
          </p:cNvPr>
          <p:cNvSpPr txBox="1"/>
          <p:nvPr/>
        </p:nvSpPr>
        <p:spPr>
          <a:xfrm>
            <a:off x="1401619" y="9496418"/>
            <a:ext cx="2260588" cy="8476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  <a:br>
              <a: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endParaRPr lang="it-IT" sz="120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77" name="CasellaDiTesto 128">
            <a:extLst>
              <a:ext uri="{FF2B5EF4-FFF2-40B4-BE49-F238E27FC236}">
                <a16:creationId xmlns:a16="http://schemas.microsoft.com/office/drawing/2014/main" id="{3532271B-D036-A815-8DD7-83AD94158A80}"/>
              </a:ext>
            </a:extLst>
          </p:cNvPr>
          <p:cNvSpPr txBox="1"/>
          <p:nvPr/>
        </p:nvSpPr>
        <p:spPr>
          <a:xfrm>
            <a:off x="2168581" y="1649824"/>
            <a:ext cx="110047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Foto</a:t>
            </a:r>
            <a:endParaRPr lang="it-IT" sz="12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78" name="CasellaDiTesto 129">
            <a:extLst>
              <a:ext uri="{FF2B5EF4-FFF2-40B4-BE49-F238E27FC236}">
                <a16:creationId xmlns:a16="http://schemas.microsoft.com/office/drawing/2014/main" id="{ECFB05AF-27E4-D29C-A756-A8BF0164B94C}"/>
              </a:ext>
            </a:extLst>
          </p:cNvPr>
          <p:cNvSpPr txBox="1"/>
          <p:nvPr/>
        </p:nvSpPr>
        <p:spPr>
          <a:xfrm>
            <a:off x="1309411" y="3186327"/>
            <a:ext cx="110047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Foto</a:t>
            </a:r>
            <a:endParaRPr lang="it-IT" sz="12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grpSp>
        <p:nvGrpSpPr>
          <p:cNvPr id="79" name="Gruppo 140">
            <a:extLst>
              <a:ext uri="{FF2B5EF4-FFF2-40B4-BE49-F238E27FC236}">
                <a16:creationId xmlns:a16="http://schemas.microsoft.com/office/drawing/2014/main" id="{4570374B-840A-8132-97F0-4BD0F82FA772}"/>
              </a:ext>
            </a:extLst>
          </p:cNvPr>
          <p:cNvGrpSpPr/>
          <p:nvPr/>
        </p:nvGrpSpPr>
        <p:grpSpPr>
          <a:xfrm>
            <a:off x="4461119" y="2097505"/>
            <a:ext cx="3033339" cy="2095868"/>
            <a:chOff x="4461119" y="2097505"/>
            <a:chExt cx="3033339" cy="2095868"/>
          </a:xfrm>
        </p:grpSpPr>
        <p:sp>
          <p:nvSpPr>
            <p:cNvPr id="80" name="Rettangolo 141">
              <a:extLst>
                <a:ext uri="{FF2B5EF4-FFF2-40B4-BE49-F238E27FC236}">
                  <a16:creationId xmlns:a16="http://schemas.microsoft.com/office/drawing/2014/main" id="{3F8559B8-B875-244A-3F1B-71FD5223803E}"/>
                </a:ext>
              </a:extLst>
            </p:cNvPr>
            <p:cNvSpPr/>
            <p:nvPr/>
          </p:nvSpPr>
          <p:spPr>
            <a:xfrm>
              <a:off x="4461119" y="2097505"/>
              <a:ext cx="3033339" cy="2095868"/>
            </a:xfrm>
            <a:prstGeom prst="rect">
              <a:avLst/>
            </a:prstGeom>
            <a:solidFill>
              <a:srgbClr val="B1D0B9">
                <a:alpha val="90000"/>
              </a:srgbClr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025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1" name="Segnaposto testo 18">
              <a:extLst>
                <a:ext uri="{FF2B5EF4-FFF2-40B4-BE49-F238E27FC236}">
                  <a16:creationId xmlns:a16="http://schemas.microsoft.com/office/drawing/2014/main" id="{AE27C44B-A6F7-A13E-A6E5-097E57D1E7FA}"/>
                </a:ext>
              </a:extLst>
            </p:cNvPr>
            <p:cNvSpPr txBox="1"/>
            <p:nvPr/>
          </p:nvSpPr>
          <p:spPr>
            <a:xfrm>
              <a:off x="4465225" y="2102845"/>
              <a:ext cx="3008778" cy="208312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13394" tIns="56701" rIns="113394" bIns="56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Century Gothic dimensione 9</a:t>
              </a: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Specificare gli aspetti di similarità con il lavoro a base di gara, nell’ambito di interventi di nuova costruzione simili a quello oggetto di affidamento per destinazione d’uso e complessità, evidenziando le soluzioni tecniche orientate alla sostenibilità ambientale e all’efficientamento energetico, in fase realizzativa e in fase di utilizzo dell’opera, nonché alla flessibilità degli spazi</a:t>
              </a:r>
              <a:endParaRPr lang="it-IT" sz="105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endParaRPr>
            </a:p>
          </p:txBody>
        </p:sp>
      </p:grpSp>
      <p:sp>
        <p:nvSpPr>
          <p:cNvPr id="82" name="Segnaposto titolo 1">
            <a:extLst>
              <a:ext uri="{FF2B5EF4-FFF2-40B4-BE49-F238E27FC236}">
                <a16:creationId xmlns:a16="http://schemas.microsoft.com/office/drawing/2014/main" id="{687DBD2D-AE48-C0EF-1016-D318B289D61E}"/>
              </a:ext>
            </a:extLst>
          </p:cNvPr>
          <p:cNvSpPr/>
          <p:nvPr/>
        </p:nvSpPr>
        <p:spPr>
          <a:xfrm>
            <a:off x="4383231" y="1801331"/>
            <a:ext cx="2909419" cy="41306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Attinenza</a:t>
            </a:r>
            <a:endParaRPr lang="it-IT" sz="1300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83" name="Rettangolo 9">
            <a:extLst>
              <a:ext uri="{FF2B5EF4-FFF2-40B4-BE49-F238E27FC236}">
                <a16:creationId xmlns:a16="http://schemas.microsoft.com/office/drawing/2014/main" id="{4E11EEDC-DC48-3FD8-7A56-C50FB536DA94}"/>
              </a:ext>
            </a:extLst>
          </p:cNvPr>
          <p:cNvSpPr/>
          <p:nvPr/>
        </p:nvSpPr>
        <p:spPr>
          <a:xfrm>
            <a:off x="3954331" y="4501728"/>
            <a:ext cx="2916003" cy="1779257"/>
          </a:xfrm>
          <a:prstGeom prst="rect">
            <a:avLst/>
          </a:prstGeom>
          <a:solidFill>
            <a:srgbClr val="A5A5A5">
              <a:alpha val="50000"/>
            </a:srgbClr>
          </a:solidFill>
          <a:ln cap="flat">
            <a:noFill/>
            <a:prstDash val="solid"/>
          </a:ln>
        </p:spPr>
        <p:txBody>
          <a:bodyPr vert="horz" wrap="square" lIns="35999" tIns="45720" rIns="35999" bIns="45720" anchor="ctr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01798" algn="ctr"/>
                <a:tab pos="2692395" algn="r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900" b="1" i="0" u="none" strike="noStrike" kern="1200" cap="none" spc="0" baseline="0">
              <a:solidFill>
                <a:srgbClr val="548235"/>
              </a:solidFill>
              <a:uFillTx/>
              <a:latin typeface="Century Gothic" pitchFamily="34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9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Century Gothic dimensione 9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9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Descrivere le modalità di implementazione del processo informativo digitale nella fase di esecuzione. In particolare per la restituzione As-built indicare: software utilizzati, livello di sviluppo informativo raggiunto nei modelli, gestione del flusso informativo internamente al gruppo di lavoro e verso la Committenza, modalità di coordinamento e verifica ed eventualmente uso di metodologie digitali per la gestione dei tempi e dei costi in cantiere.</a:t>
            </a:r>
            <a:endParaRPr lang="it-IT" sz="900" b="0" i="0" u="none" strike="noStrike" kern="1200" cap="none" spc="0" baseline="0">
              <a:solidFill>
                <a:srgbClr val="548235"/>
              </a:solidFill>
              <a:uFillTx/>
              <a:latin typeface="Century Gothic" pitchFamily="34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900" b="0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84" name="Segnaposto titolo 1">
            <a:extLst>
              <a:ext uri="{FF2B5EF4-FFF2-40B4-BE49-F238E27FC236}">
                <a16:creationId xmlns:a16="http://schemas.microsoft.com/office/drawing/2014/main" id="{8D607B3B-F2B8-D00E-DC25-27852EE0FFF0}"/>
              </a:ext>
            </a:extLst>
          </p:cNvPr>
          <p:cNvSpPr/>
          <p:nvPr/>
        </p:nvSpPr>
        <p:spPr>
          <a:xfrm>
            <a:off x="2960671" y="4239533"/>
            <a:ext cx="2881960" cy="43156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1017" tIns="55504" rIns="111017" bIns="55504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73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Aspetti BIM</a:t>
            </a:r>
            <a:endParaRPr lang="it-IT" sz="1273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85" name="Segnaposto testo 18">
            <a:extLst>
              <a:ext uri="{FF2B5EF4-FFF2-40B4-BE49-F238E27FC236}">
                <a16:creationId xmlns:a16="http://schemas.microsoft.com/office/drawing/2014/main" id="{4D256347-1D82-86CA-6316-81F9BE68A36A}"/>
              </a:ext>
            </a:extLst>
          </p:cNvPr>
          <p:cNvSpPr txBox="1"/>
          <p:nvPr/>
        </p:nvSpPr>
        <p:spPr>
          <a:xfrm>
            <a:off x="1359063" y="7022454"/>
            <a:ext cx="2254672" cy="1234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OGxx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 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OGxx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 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OSxx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OSxx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 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 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: </a:t>
            </a:r>
            <a:r>
              <a:rPr lang="it-IT" sz="1050" b="0" i="0" u="none" strike="noStrike" kern="1200" cap="none" spc="0" baseline="0" dirty="0" err="1">
                <a:solidFill>
                  <a:srgbClr val="404040"/>
                </a:solidFill>
                <a:uFillTx/>
                <a:latin typeface="Century Gothic" pitchFamily="34"/>
              </a:rPr>
              <a:t>xxxxxxx</a:t>
            </a:r>
            <a:r>
              <a:rPr lang="it-IT" sz="105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 €       ….%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50" b="0" i="0" u="none" strike="noStrike" kern="1200" cap="none" spc="0" baseline="0" dirty="0">
              <a:solidFill>
                <a:srgbClr val="404040"/>
              </a:solidFill>
              <a:uFillTx/>
              <a:latin typeface="Century Gothic" pitchFamily="34"/>
            </a:endParaRP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50" b="0" i="0" u="none" strike="noStrike" kern="1200" cap="none" spc="0" baseline="0" dirty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86" name="Segnaposto testo 18">
            <a:extLst>
              <a:ext uri="{FF2B5EF4-FFF2-40B4-BE49-F238E27FC236}">
                <a16:creationId xmlns:a16="http://schemas.microsoft.com/office/drawing/2014/main" id="{9171B6F2-48ED-F491-5A39-F6511DECC97E}"/>
              </a:ext>
            </a:extLst>
          </p:cNvPr>
          <p:cNvSpPr txBox="1"/>
          <p:nvPr/>
        </p:nvSpPr>
        <p:spPr>
          <a:xfrm>
            <a:off x="3902759" y="480892"/>
            <a:ext cx="2909419" cy="1278806"/>
          </a:xfrm>
          <a:prstGeom prst="rect">
            <a:avLst/>
          </a:prstGeom>
          <a:solidFill>
            <a:srgbClr val="F4B183"/>
          </a:solidFill>
          <a:ln w="9528" cap="flat">
            <a:solidFill>
              <a:srgbClr val="F4B183"/>
            </a:solidFill>
            <a:prstDash val="solid"/>
            <a:miter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9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Century Gothic dimensione 9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9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Utilizzo di macchinari e attrezzature specifiche</a:t>
            </a:r>
          </a:p>
        </p:txBody>
      </p:sp>
      <p:sp>
        <p:nvSpPr>
          <p:cNvPr id="87" name="Segnaposto titolo 1">
            <a:extLst>
              <a:ext uri="{FF2B5EF4-FFF2-40B4-BE49-F238E27FC236}">
                <a16:creationId xmlns:a16="http://schemas.microsoft.com/office/drawing/2014/main" id="{409D47E6-B4E4-C28C-BBB9-3C0AEAC4ED86}"/>
              </a:ext>
            </a:extLst>
          </p:cNvPr>
          <p:cNvSpPr/>
          <p:nvPr/>
        </p:nvSpPr>
        <p:spPr>
          <a:xfrm>
            <a:off x="3822704" y="201021"/>
            <a:ext cx="2400217" cy="41306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Macchine e attrezzature </a:t>
            </a:r>
          </a:p>
        </p:txBody>
      </p:sp>
      <p:grpSp>
        <p:nvGrpSpPr>
          <p:cNvPr id="88" name="Gruppo 59">
            <a:extLst>
              <a:ext uri="{FF2B5EF4-FFF2-40B4-BE49-F238E27FC236}">
                <a16:creationId xmlns:a16="http://schemas.microsoft.com/office/drawing/2014/main" id="{D47480A0-27B7-4042-0D49-CE2960839D32}"/>
              </a:ext>
            </a:extLst>
          </p:cNvPr>
          <p:cNvGrpSpPr/>
          <p:nvPr/>
        </p:nvGrpSpPr>
        <p:grpSpPr>
          <a:xfrm>
            <a:off x="3954789" y="8747132"/>
            <a:ext cx="2972467" cy="1365007"/>
            <a:chOff x="3954789" y="8747132"/>
            <a:chExt cx="2972467" cy="1365007"/>
          </a:xfrm>
        </p:grpSpPr>
        <p:sp>
          <p:nvSpPr>
            <p:cNvPr id="89" name="Rettangolo 60">
              <a:extLst>
                <a:ext uri="{FF2B5EF4-FFF2-40B4-BE49-F238E27FC236}">
                  <a16:creationId xmlns:a16="http://schemas.microsoft.com/office/drawing/2014/main" id="{203D2DFF-DF96-9DCB-DD3C-635BBF56491A}"/>
                </a:ext>
              </a:extLst>
            </p:cNvPr>
            <p:cNvSpPr/>
            <p:nvPr/>
          </p:nvSpPr>
          <p:spPr>
            <a:xfrm>
              <a:off x="3954789" y="8748211"/>
              <a:ext cx="2972467" cy="1363928"/>
            </a:xfrm>
            <a:prstGeom prst="rect">
              <a:avLst/>
            </a:prstGeom>
            <a:solidFill>
              <a:srgbClr val="9DC3E6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3025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0" name="Segnaposto testo 18">
              <a:extLst>
                <a:ext uri="{FF2B5EF4-FFF2-40B4-BE49-F238E27FC236}">
                  <a16:creationId xmlns:a16="http://schemas.microsoft.com/office/drawing/2014/main" id="{FAE5B9F7-15FC-99F8-E354-45D902746A31}"/>
                </a:ext>
              </a:extLst>
            </p:cNvPr>
            <p:cNvSpPr txBox="1"/>
            <p:nvPr/>
          </p:nvSpPr>
          <p:spPr>
            <a:xfrm>
              <a:off x="3954789" y="8747132"/>
              <a:ext cx="2956310" cy="1355351"/>
            </a:xfrm>
            <a:prstGeom prst="rect">
              <a:avLst/>
            </a:prstGeom>
            <a:solidFill>
              <a:srgbClr val="9DC3E6"/>
            </a:solidFill>
            <a:ln cap="flat">
              <a:noFill/>
            </a:ln>
          </p:spPr>
          <p:txBody>
            <a:bodyPr vert="horz" wrap="square" lIns="113394" tIns="56701" rIns="113394" bIns="56701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endParaRP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Century Gothic dimensione 9</a:t>
              </a: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900" b="0" i="0" u="none" strike="noStrike" kern="1200" cap="none" spc="0" baseline="0">
                  <a:solidFill>
                    <a:srgbClr val="404040"/>
                  </a:solidFill>
                  <a:uFillTx/>
                  <a:latin typeface="Century Gothic" pitchFamily="34"/>
                </a:rPr>
                <a:t>Ulteriori aspetti ritenuti significativi</a:t>
              </a:r>
              <a:endParaRPr lang="it-IT" sz="900" b="0" i="0" u="none" strike="noStrike" kern="1200" cap="none" spc="0" baseline="0">
                <a:solidFill>
                  <a:srgbClr val="548235"/>
                </a:solidFill>
                <a:uFillTx/>
                <a:latin typeface="Calibri"/>
              </a:endParaRPr>
            </a:p>
            <a:p>
              <a:pPr marL="0" marR="0" lvl="0" indent="0" algn="l" defTabSz="914400" rtl="0" fontAlgn="auto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2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endParaRPr>
            </a:p>
          </p:txBody>
        </p:sp>
      </p:grpSp>
      <p:sp>
        <p:nvSpPr>
          <p:cNvPr id="91" name="Segnaposto titolo 1">
            <a:extLst>
              <a:ext uri="{FF2B5EF4-FFF2-40B4-BE49-F238E27FC236}">
                <a16:creationId xmlns:a16="http://schemas.microsoft.com/office/drawing/2014/main" id="{DB1473E5-E79F-9732-D188-B89E9EEE2862}"/>
              </a:ext>
            </a:extLst>
          </p:cNvPr>
          <p:cNvSpPr/>
          <p:nvPr/>
        </p:nvSpPr>
        <p:spPr>
          <a:xfrm>
            <a:off x="3869795" y="8481224"/>
            <a:ext cx="2400217" cy="28732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Note</a:t>
            </a:r>
            <a:endParaRPr lang="it-IT" sz="1300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92" name="Segnaposto titolo 1">
            <a:extLst>
              <a:ext uri="{FF2B5EF4-FFF2-40B4-BE49-F238E27FC236}">
                <a16:creationId xmlns:a16="http://schemas.microsoft.com/office/drawing/2014/main" id="{B985BCD3-3C47-0441-AB11-D10D2B3F36CA}"/>
              </a:ext>
            </a:extLst>
          </p:cNvPr>
          <p:cNvSpPr/>
          <p:nvPr/>
        </p:nvSpPr>
        <p:spPr>
          <a:xfrm>
            <a:off x="-21817" y="7504389"/>
            <a:ext cx="1287063" cy="66753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 dirty="0">
                <a:solidFill>
                  <a:srgbClr val="404040"/>
                </a:solidFill>
                <a:uFillTx/>
                <a:latin typeface="Century Gothic" pitchFamily="34"/>
              </a:rPr>
              <a:t>* Specificare per ogni categoria la percentuale di competenza afferente all’ATI partecipante alla presente gara</a:t>
            </a:r>
          </a:p>
        </p:txBody>
      </p:sp>
      <p:sp>
        <p:nvSpPr>
          <p:cNvPr id="93" name="Rettangolo 75">
            <a:extLst>
              <a:ext uri="{FF2B5EF4-FFF2-40B4-BE49-F238E27FC236}">
                <a16:creationId xmlns:a16="http://schemas.microsoft.com/office/drawing/2014/main" id="{ED894017-FFBF-16A0-F3AA-D2C20B33094D}"/>
              </a:ext>
            </a:extLst>
          </p:cNvPr>
          <p:cNvSpPr/>
          <p:nvPr/>
        </p:nvSpPr>
        <p:spPr>
          <a:xfrm>
            <a:off x="-3172" y="6053593"/>
            <a:ext cx="1274289" cy="435620"/>
          </a:xfrm>
          <a:prstGeom prst="rect">
            <a:avLst/>
          </a:prstGeom>
          <a:solidFill>
            <a:srgbClr val="748D7A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3025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4" name="Segnaposto titolo 1">
            <a:extLst>
              <a:ext uri="{FF2B5EF4-FFF2-40B4-BE49-F238E27FC236}">
                <a16:creationId xmlns:a16="http://schemas.microsoft.com/office/drawing/2014/main" id="{6DA33D2D-D5C5-3A16-DCC9-DFE43DBAA80E}"/>
              </a:ext>
            </a:extLst>
          </p:cNvPr>
          <p:cNvSpPr/>
          <p:nvPr/>
        </p:nvSpPr>
        <p:spPr>
          <a:xfrm>
            <a:off x="13944" y="6052386"/>
            <a:ext cx="1263581" cy="43682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FFFFFF"/>
                </a:solidFill>
                <a:uFillTx/>
                <a:latin typeface="Century Gothic" pitchFamily="34"/>
              </a:rPr>
              <a:t>Importi effettivi</a:t>
            </a:r>
          </a:p>
        </p:txBody>
      </p:sp>
      <p:sp>
        <p:nvSpPr>
          <p:cNvPr id="95" name="Segnaposto testo 18">
            <a:extLst>
              <a:ext uri="{FF2B5EF4-FFF2-40B4-BE49-F238E27FC236}">
                <a16:creationId xmlns:a16="http://schemas.microsoft.com/office/drawing/2014/main" id="{096D73A4-259D-EAA1-96C9-8C956310FDCA}"/>
              </a:ext>
            </a:extLst>
          </p:cNvPr>
          <p:cNvSpPr txBox="1"/>
          <p:nvPr/>
        </p:nvSpPr>
        <p:spPr>
          <a:xfrm>
            <a:off x="1459364" y="6032433"/>
            <a:ext cx="837535" cy="4356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 mln </a:t>
            </a:r>
            <a:endParaRPr lang="it-IT" sz="124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96" name="Segnaposto testo 18">
            <a:extLst>
              <a:ext uri="{FF2B5EF4-FFF2-40B4-BE49-F238E27FC236}">
                <a16:creationId xmlns:a16="http://schemas.microsoft.com/office/drawing/2014/main" id="{20F0F8C6-0557-E545-09DD-6100B2ABAE4B}"/>
              </a:ext>
            </a:extLst>
          </p:cNvPr>
          <p:cNvSpPr txBox="1"/>
          <p:nvPr/>
        </p:nvSpPr>
        <p:spPr>
          <a:xfrm>
            <a:off x="2487908" y="6038039"/>
            <a:ext cx="917234" cy="3993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rm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 mln </a:t>
            </a:r>
            <a:endParaRPr lang="it-IT" sz="124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</p:txBody>
      </p:sp>
      <p:sp>
        <p:nvSpPr>
          <p:cNvPr id="97" name="Segnaposto testo 18">
            <a:extLst>
              <a:ext uri="{FF2B5EF4-FFF2-40B4-BE49-F238E27FC236}">
                <a16:creationId xmlns:a16="http://schemas.microsoft.com/office/drawing/2014/main" id="{6DA21287-C79D-19DB-12D5-8CF49C2503D5}"/>
              </a:ext>
            </a:extLst>
          </p:cNvPr>
          <p:cNvSpPr txBox="1"/>
          <p:nvPr/>
        </p:nvSpPr>
        <p:spPr>
          <a:xfrm>
            <a:off x="1283890" y="6311728"/>
            <a:ext cx="1222680" cy="3018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(Q.E. complessivo)</a:t>
            </a:r>
          </a:p>
        </p:txBody>
      </p:sp>
      <p:sp>
        <p:nvSpPr>
          <p:cNvPr id="98" name="Segnaposto testo 18">
            <a:extLst>
              <a:ext uri="{FF2B5EF4-FFF2-40B4-BE49-F238E27FC236}">
                <a16:creationId xmlns:a16="http://schemas.microsoft.com/office/drawing/2014/main" id="{D4C02203-4882-C76A-5948-5EE51E19003E}"/>
              </a:ext>
            </a:extLst>
          </p:cNvPr>
          <p:cNvSpPr txBox="1"/>
          <p:nvPr/>
        </p:nvSpPr>
        <p:spPr>
          <a:xfrm>
            <a:off x="2416146" y="6314380"/>
            <a:ext cx="1307454" cy="3993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7F7F7F"/>
                </a:solidFill>
                <a:uFillTx/>
                <a:latin typeface="Century Gothic" pitchFamily="34"/>
              </a:rPr>
              <a:t>(Importo delle opere)</a:t>
            </a:r>
          </a:p>
        </p:txBody>
      </p:sp>
      <p:sp>
        <p:nvSpPr>
          <p:cNvPr id="99" name="Segnaposto testo 18">
            <a:extLst>
              <a:ext uri="{FF2B5EF4-FFF2-40B4-BE49-F238E27FC236}">
                <a16:creationId xmlns:a16="http://schemas.microsoft.com/office/drawing/2014/main" id="{01A786A0-E1EB-A0F6-8AC1-75D49E0A86B4}"/>
              </a:ext>
            </a:extLst>
          </p:cNvPr>
          <p:cNvSpPr txBox="1"/>
          <p:nvPr/>
        </p:nvSpPr>
        <p:spPr>
          <a:xfrm>
            <a:off x="1466203" y="6425479"/>
            <a:ext cx="2140006" cy="5624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000" b="1" i="0" u="none" strike="noStrike" kern="1200" cap="none" spc="0" baseline="0">
                <a:solidFill>
                  <a:srgbClr val="1A6604"/>
                </a:solidFill>
                <a:uFillTx/>
                <a:latin typeface="Century Gothic" pitchFamily="34"/>
              </a:rPr>
              <a:t>nn</a:t>
            </a:r>
            <a:r>
              <a:rPr lang="it-IT" sz="1240" b="0" i="0" u="none" strike="noStrike" kern="1200" cap="none" spc="0" baseline="0">
                <a:solidFill>
                  <a:srgbClr val="1A6604"/>
                </a:solidFill>
                <a:uFillTx/>
                <a:latin typeface="Century Gothic" pitchFamily="34"/>
              </a:rPr>
              <a:t> €/mq </a:t>
            </a:r>
            <a:endParaRPr lang="it-IT" sz="1240" b="1" i="0" u="none" strike="noStrike" kern="1200" cap="none" spc="0" baseline="0">
              <a:solidFill>
                <a:srgbClr val="1A6604"/>
              </a:solidFill>
              <a:uFillTx/>
              <a:latin typeface="Century Gothic" pitchFamily="34"/>
            </a:endParaRPr>
          </a:p>
        </p:txBody>
      </p:sp>
      <p:sp>
        <p:nvSpPr>
          <p:cNvPr id="100" name="Segnaposto testo 18">
            <a:extLst>
              <a:ext uri="{FF2B5EF4-FFF2-40B4-BE49-F238E27FC236}">
                <a16:creationId xmlns:a16="http://schemas.microsoft.com/office/drawing/2014/main" id="{0F60001C-173B-148E-382F-6C0EF65E390F}"/>
              </a:ext>
            </a:extLst>
          </p:cNvPr>
          <p:cNvSpPr txBox="1"/>
          <p:nvPr/>
        </p:nvSpPr>
        <p:spPr>
          <a:xfrm>
            <a:off x="1859651" y="6726253"/>
            <a:ext cx="1400723" cy="3018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800" b="0" i="0" u="none" strike="noStrike" kern="1200" cap="none" spc="0" baseline="0">
                <a:solidFill>
                  <a:srgbClr val="548235"/>
                </a:solidFill>
                <a:uFillTx/>
                <a:latin typeface="Century Gothic" pitchFamily="34"/>
              </a:rPr>
              <a:t>(costo unitario opera)</a:t>
            </a:r>
          </a:p>
        </p:txBody>
      </p:sp>
      <p:sp>
        <p:nvSpPr>
          <p:cNvPr id="101" name="Rettangolo 1">
            <a:extLst>
              <a:ext uri="{FF2B5EF4-FFF2-40B4-BE49-F238E27FC236}">
                <a16:creationId xmlns:a16="http://schemas.microsoft.com/office/drawing/2014/main" id="{59058A5B-A2AE-5F2F-BA67-5E879B2B52B0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12514822" y="8055274"/>
            <a:ext cx="529821" cy="547698"/>
          </a:xfrm>
          <a:prstGeom prst="rect">
            <a:avLst/>
          </a:prstGeom>
          <a:noFill/>
          <a:ln w="19046" cap="flat">
            <a:solidFill>
              <a:srgbClr val="C5E0B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2" name="Rettangolo 2">
            <a:extLst>
              <a:ext uri="{FF2B5EF4-FFF2-40B4-BE49-F238E27FC236}">
                <a16:creationId xmlns:a16="http://schemas.microsoft.com/office/drawing/2014/main" id="{35208C8F-2B01-9ADD-DAD1-06336568AA5E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9954511" y="9229610"/>
            <a:ext cx="529821" cy="547698"/>
          </a:xfrm>
          <a:prstGeom prst="rect">
            <a:avLst/>
          </a:prstGeom>
          <a:noFill/>
          <a:ln w="19046" cap="flat">
            <a:solidFill>
              <a:srgbClr val="ABCAF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3" name="Rettangolo 10">
            <a:extLst>
              <a:ext uri="{FF2B5EF4-FFF2-40B4-BE49-F238E27FC236}">
                <a16:creationId xmlns:a16="http://schemas.microsoft.com/office/drawing/2014/main" id="{B20B3C91-5FEA-AA40-241A-36CF5AC5F8D1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8195470" y="9211926"/>
            <a:ext cx="529821" cy="560755"/>
          </a:xfrm>
          <a:prstGeom prst="rect">
            <a:avLst/>
          </a:prstGeom>
          <a:noFill/>
          <a:ln w="19046" cap="flat">
            <a:solidFill>
              <a:srgbClr val="F8CBAD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4" name="Rettangolo 14">
            <a:extLst>
              <a:ext uri="{FF2B5EF4-FFF2-40B4-BE49-F238E27FC236}">
                <a16:creationId xmlns:a16="http://schemas.microsoft.com/office/drawing/2014/main" id="{84026D8E-2DDC-F609-63B9-7D4261F1CE30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9066153" y="9228010"/>
            <a:ext cx="529821" cy="547698"/>
          </a:xfrm>
          <a:prstGeom prst="rect">
            <a:avLst/>
          </a:prstGeom>
          <a:noFill/>
          <a:ln w="19046" cap="flat">
            <a:solidFill>
              <a:srgbClr val="F8CBAD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5" name="Rettangolo 28">
            <a:extLst>
              <a:ext uri="{FF2B5EF4-FFF2-40B4-BE49-F238E27FC236}">
                <a16:creationId xmlns:a16="http://schemas.microsoft.com/office/drawing/2014/main" id="{6C85757F-4EB8-A8C9-8E24-85E87F19F967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11651427" y="8056828"/>
            <a:ext cx="529821" cy="547698"/>
          </a:xfrm>
          <a:prstGeom prst="rect">
            <a:avLst/>
          </a:prstGeom>
          <a:noFill/>
          <a:ln w="19046" cap="flat">
            <a:solidFill>
              <a:srgbClr val="C5E0B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6" name="Rettangolo 30">
            <a:extLst>
              <a:ext uri="{FF2B5EF4-FFF2-40B4-BE49-F238E27FC236}">
                <a16:creationId xmlns:a16="http://schemas.microsoft.com/office/drawing/2014/main" id="{1A8C16D8-004A-0C45-EF57-99CBD370D9D2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10817394" y="8048928"/>
            <a:ext cx="529821" cy="547698"/>
          </a:xfrm>
          <a:prstGeom prst="rect">
            <a:avLst/>
          </a:prstGeom>
          <a:noFill/>
          <a:ln w="19046" cap="flat">
            <a:solidFill>
              <a:srgbClr val="C5E0B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7" name="Segnaposto titolo 1">
            <a:extLst>
              <a:ext uri="{FF2B5EF4-FFF2-40B4-BE49-F238E27FC236}">
                <a16:creationId xmlns:a16="http://schemas.microsoft.com/office/drawing/2014/main" id="{76D41403-EBD6-FDCD-AA21-2A39998D0406}"/>
              </a:ext>
            </a:extLst>
          </p:cNvPr>
          <p:cNvSpPr>
            <a:spLocks noMove="1" noResize="1"/>
          </p:cNvSpPr>
          <p:nvPr/>
        </p:nvSpPr>
        <p:spPr>
          <a:xfrm>
            <a:off x="7649074" y="7447385"/>
            <a:ext cx="1772308" cy="30830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Obiettivi raggiunti</a:t>
            </a:r>
          </a:p>
        </p:txBody>
      </p:sp>
      <p:grpSp>
        <p:nvGrpSpPr>
          <p:cNvPr id="108" name="Gruppo 42">
            <a:extLst>
              <a:ext uri="{FF2B5EF4-FFF2-40B4-BE49-F238E27FC236}">
                <a16:creationId xmlns:a16="http://schemas.microsoft.com/office/drawing/2014/main" id="{C7DBA635-8E4A-B3D9-3648-2F1F95893E77}"/>
              </a:ext>
            </a:extLst>
          </p:cNvPr>
          <p:cNvGrpSpPr/>
          <p:nvPr/>
        </p:nvGrpSpPr>
        <p:grpSpPr>
          <a:xfrm>
            <a:off x="7957776" y="7742846"/>
            <a:ext cx="1023826" cy="1213015"/>
            <a:chOff x="7957776" y="7742846"/>
            <a:chExt cx="1023826" cy="1213015"/>
          </a:xfrm>
        </p:grpSpPr>
        <p:sp>
          <p:nvSpPr>
            <p:cNvPr id="109" name="Rettangolo 43">
              <a:extLst>
                <a:ext uri="{FF2B5EF4-FFF2-40B4-BE49-F238E27FC236}">
                  <a16:creationId xmlns:a16="http://schemas.microsoft.com/office/drawing/2014/main" id="{22905587-A643-6E91-615D-507C37DCDF1C}"/>
                </a:ext>
              </a:extLst>
            </p:cNvPr>
            <p:cNvSpPr>
              <a:spLocks noMove="1" noResize="1"/>
            </p:cNvSpPr>
            <p:nvPr/>
          </p:nvSpPr>
          <p:spPr>
            <a:xfrm rot="16200004">
              <a:off x="8188073" y="8041649"/>
              <a:ext cx="529821" cy="547698"/>
            </a:xfrm>
            <a:prstGeom prst="rect">
              <a:avLst/>
            </a:prstGeom>
            <a:noFill/>
            <a:ln w="19046" cap="flat">
              <a:solidFill>
                <a:srgbClr val="C5E0B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0" name="CasellaDiTesto 93">
              <a:extLst>
                <a:ext uri="{FF2B5EF4-FFF2-40B4-BE49-F238E27FC236}">
                  <a16:creationId xmlns:a16="http://schemas.microsoft.com/office/drawing/2014/main" id="{0AFD2C4A-BD40-E7E9-ACEF-F5A074AEF76C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7957776" y="8549429"/>
              <a:ext cx="1023826" cy="406432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700" b="0" i="0" u="none" strike="noStrike" kern="1200" cap="none" spc="0" baseline="0">
                  <a:solidFill>
                    <a:srgbClr val="3B3838"/>
                  </a:solidFill>
                  <a:uFillTx/>
                  <a:latin typeface="Arial"/>
                  <a:cs typeface="Arial"/>
                </a:rPr>
                <a:t>Edificio nZeb</a:t>
              </a:r>
            </a:p>
          </p:txBody>
        </p:sp>
        <p:grpSp>
          <p:nvGrpSpPr>
            <p:cNvPr id="111" name="Gruppo 45">
              <a:extLst>
                <a:ext uri="{FF2B5EF4-FFF2-40B4-BE49-F238E27FC236}">
                  <a16:creationId xmlns:a16="http://schemas.microsoft.com/office/drawing/2014/main" id="{B4E39355-ADC7-015E-8A4E-4387E461854E}"/>
                </a:ext>
              </a:extLst>
            </p:cNvPr>
            <p:cNvGrpSpPr/>
            <p:nvPr/>
          </p:nvGrpSpPr>
          <p:grpSpPr>
            <a:xfrm>
              <a:off x="8164147" y="7742846"/>
              <a:ext cx="561661" cy="561661"/>
              <a:chOff x="8164147" y="7742846"/>
              <a:chExt cx="561661" cy="561661"/>
            </a:xfrm>
          </p:grpSpPr>
          <p:sp>
            <p:nvSpPr>
              <p:cNvPr id="112" name="Ovale 26">
                <a:extLst>
                  <a:ext uri="{FF2B5EF4-FFF2-40B4-BE49-F238E27FC236}">
                    <a16:creationId xmlns:a16="http://schemas.microsoft.com/office/drawing/2014/main" id="{A588BECF-1AB1-49B5-C32E-756C6951F277}"/>
                  </a:ext>
                </a:extLst>
              </p:cNvPr>
              <p:cNvSpPr>
                <a:spLocks noMove="1" noResize="1"/>
              </p:cNvSpPr>
              <p:nvPr/>
            </p:nvSpPr>
            <p:spPr>
              <a:xfrm>
                <a:off x="8164147" y="7742846"/>
                <a:ext cx="561661" cy="56166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C5E0B4"/>
              </a:solidFill>
              <a:ln w="6345" cap="flat">
                <a:solidFill>
                  <a:srgbClr val="C5E0B4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1133947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it-IT" sz="2232" b="0" i="0" u="none" strike="noStrike" kern="1200" cap="none" spc="0" baseline="0">
                  <a:solidFill>
                    <a:srgbClr val="FFFFFF"/>
                  </a:solidFill>
                  <a:uFillTx/>
                  <a:latin typeface="Times New Roman"/>
                </a:endParaRPr>
              </a:p>
            </p:txBody>
          </p:sp>
          <p:pic>
            <p:nvPicPr>
              <p:cNvPr id="113" name="Elemento grafico 36">
                <a:extLst>
                  <a:ext uri="{FF2B5EF4-FFF2-40B4-BE49-F238E27FC236}">
                    <a16:creationId xmlns:a16="http://schemas.microsoft.com/office/drawing/2014/main" id="{16C38107-0350-B849-3F4C-E4BF85B310A0}"/>
                  </a:ext>
                </a:extLst>
              </p:cNvPr>
              <p:cNvPicPr>
                <a:picLocks noMove="1" noResize="1"/>
              </p:cNvPicPr>
              <p:nvPr/>
            </p:nvPicPr>
            <p:blipFill>
              <a:blip r:embed="rId3">
                <a:grayscl/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327879" y="7902729"/>
                <a:ext cx="250207" cy="250207"/>
              </a:xfrm>
              <a:prstGeom prst="rect">
                <a:avLst/>
              </a:prstGeom>
              <a:solidFill>
                <a:srgbClr val="C5E0B4"/>
              </a:solidFill>
              <a:ln w="6345" cap="flat">
                <a:solidFill>
                  <a:srgbClr val="C5E0B4"/>
                </a:solidFill>
                <a:prstDash val="solid"/>
                <a:miter/>
              </a:ln>
            </p:spPr>
          </p:pic>
        </p:grpSp>
      </p:grpSp>
      <p:sp>
        <p:nvSpPr>
          <p:cNvPr id="114" name="Rettangolo 58">
            <a:extLst>
              <a:ext uri="{FF2B5EF4-FFF2-40B4-BE49-F238E27FC236}">
                <a16:creationId xmlns:a16="http://schemas.microsoft.com/office/drawing/2014/main" id="{81CE1B6D-2948-0002-79B9-4FDF0F6231D5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9959211" y="8037397"/>
            <a:ext cx="529821" cy="547698"/>
          </a:xfrm>
          <a:prstGeom prst="rect">
            <a:avLst/>
          </a:prstGeom>
          <a:noFill/>
          <a:ln w="19046" cap="flat">
            <a:solidFill>
              <a:srgbClr val="C5E0B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pSp>
        <p:nvGrpSpPr>
          <p:cNvPr id="115" name="Gruppo 65">
            <a:extLst>
              <a:ext uri="{FF2B5EF4-FFF2-40B4-BE49-F238E27FC236}">
                <a16:creationId xmlns:a16="http://schemas.microsoft.com/office/drawing/2014/main" id="{C6D3A4FB-6C79-3B96-835C-715AEA8602FF}"/>
              </a:ext>
            </a:extLst>
          </p:cNvPr>
          <p:cNvGrpSpPr/>
          <p:nvPr/>
        </p:nvGrpSpPr>
        <p:grpSpPr>
          <a:xfrm>
            <a:off x="9937196" y="7741767"/>
            <a:ext cx="561661" cy="561661"/>
            <a:chOff x="9937196" y="7741767"/>
            <a:chExt cx="561661" cy="561661"/>
          </a:xfrm>
        </p:grpSpPr>
        <p:sp>
          <p:nvSpPr>
            <p:cNvPr id="116" name="Ovale 18">
              <a:extLst>
                <a:ext uri="{FF2B5EF4-FFF2-40B4-BE49-F238E27FC236}">
                  <a16:creationId xmlns:a16="http://schemas.microsoft.com/office/drawing/2014/main" id="{BBF59E69-F433-006A-DC44-D9915AFC2D02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9937196" y="7741767"/>
              <a:ext cx="561661" cy="5616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5E0B4"/>
            </a:solidFill>
            <a:ln w="6345" cap="flat">
              <a:solidFill>
                <a:srgbClr val="C5E0B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17" name="Elemento grafico 54">
              <a:extLst>
                <a:ext uri="{FF2B5EF4-FFF2-40B4-BE49-F238E27FC236}">
                  <a16:creationId xmlns:a16="http://schemas.microsoft.com/office/drawing/2014/main" id="{22830259-AF64-3ED2-1DB5-75B41DDEE5F7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5">
              <a:grayscl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097188" y="7893612"/>
              <a:ext cx="238731" cy="238731"/>
            </a:xfrm>
            <a:prstGeom prst="rect">
              <a:avLst/>
            </a:prstGeom>
            <a:solidFill>
              <a:srgbClr val="C5E0B4"/>
            </a:solidFill>
            <a:ln w="6345" cap="flat">
              <a:solidFill>
                <a:srgbClr val="C5E0B4"/>
              </a:solidFill>
              <a:prstDash val="solid"/>
              <a:miter/>
            </a:ln>
          </p:spPr>
        </p:pic>
      </p:grpSp>
      <p:sp>
        <p:nvSpPr>
          <p:cNvPr id="118" name="CasellaDiTesto 93">
            <a:extLst>
              <a:ext uri="{FF2B5EF4-FFF2-40B4-BE49-F238E27FC236}">
                <a16:creationId xmlns:a16="http://schemas.microsoft.com/office/drawing/2014/main" id="{67C29D3C-348C-FE61-0A7F-664D250C00CD}"/>
              </a:ext>
            </a:extLst>
          </p:cNvPr>
          <p:cNvSpPr>
            <a:spLocks noMove="1" noResize="1"/>
          </p:cNvSpPr>
          <p:nvPr/>
        </p:nvSpPr>
        <p:spPr>
          <a:xfrm>
            <a:off x="9706401" y="8551386"/>
            <a:ext cx="1023826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Riduzione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ton CO</a:t>
            </a:r>
            <a:r>
              <a:rPr lang="it-IT" sz="700" b="0" i="0" u="none" strike="noStrike" kern="1200" cap="none" spc="0" baseline="-25000">
                <a:solidFill>
                  <a:srgbClr val="3B3838"/>
                </a:solidFill>
                <a:uFillTx/>
                <a:latin typeface="Arial"/>
                <a:cs typeface="Arial"/>
              </a:rPr>
              <a:t>2</a:t>
            </a: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/anno</a:t>
            </a:r>
            <a:endParaRPr lang="it-IT" sz="700" b="0" i="0" u="none" strike="noStrike" kern="1200" cap="none" spc="0" baseline="-2500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sp>
        <p:nvSpPr>
          <p:cNvPr id="119" name="CasellaDiTesto 93">
            <a:extLst>
              <a:ext uri="{FF2B5EF4-FFF2-40B4-BE49-F238E27FC236}">
                <a16:creationId xmlns:a16="http://schemas.microsoft.com/office/drawing/2014/main" id="{055747AD-9298-C88C-837E-A84E549C5D8C}"/>
              </a:ext>
            </a:extLst>
          </p:cNvPr>
          <p:cNvSpPr>
            <a:spLocks noMove="1" noResize="1"/>
          </p:cNvSpPr>
          <p:nvPr/>
        </p:nvSpPr>
        <p:spPr>
          <a:xfrm>
            <a:off x="8839468" y="8549429"/>
            <a:ext cx="1023826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Produzione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FER</a:t>
            </a:r>
            <a:endParaRPr lang="it-IT" sz="700" b="0" i="0" u="none" strike="noStrike" kern="1200" cap="none" spc="0" baseline="-2500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grpSp>
        <p:nvGrpSpPr>
          <p:cNvPr id="120" name="Gruppo 86">
            <a:extLst>
              <a:ext uri="{FF2B5EF4-FFF2-40B4-BE49-F238E27FC236}">
                <a16:creationId xmlns:a16="http://schemas.microsoft.com/office/drawing/2014/main" id="{A2D592E4-668F-5E19-8C00-C0138BC86083}"/>
              </a:ext>
            </a:extLst>
          </p:cNvPr>
          <p:cNvGrpSpPr/>
          <p:nvPr/>
        </p:nvGrpSpPr>
        <p:grpSpPr>
          <a:xfrm>
            <a:off x="9026325" y="7747638"/>
            <a:ext cx="561661" cy="831060"/>
            <a:chOff x="9026325" y="7747638"/>
            <a:chExt cx="561661" cy="831060"/>
          </a:xfrm>
        </p:grpSpPr>
        <p:sp>
          <p:nvSpPr>
            <p:cNvPr id="121" name="Rettangolo 91">
              <a:extLst>
                <a:ext uri="{FF2B5EF4-FFF2-40B4-BE49-F238E27FC236}">
                  <a16:creationId xmlns:a16="http://schemas.microsoft.com/office/drawing/2014/main" id="{890B58A3-7F08-BDEC-38B0-CE26A104F854}"/>
                </a:ext>
              </a:extLst>
            </p:cNvPr>
            <p:cNvSpPr>
              <a:spLocks noMove="1" noResize="1"/>
            </p:cNvSpPr>
            <p:nvPr/>
          </p:nvSpPr>
          <p:spPr>
            <a:xfrm rot="16200004">
              <a:off x="9042388" y="8039939"/>
              <a:ext cx="529821" cy="547698"/>
            </a:xfrm>
            <a:prstGeom prst="rect">
              <a:avLst/>
            </a:prstGeom>
            <a:noFill/>
            <a:ln w="19046" cap="flat">
              <a:solidFill>
                <a:srgbClr val="C5E0B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grpSp>
          <p:nvGrpSpPr>
            <p:cNvPr id="122" name="Gruppo 92">
              <a:extLst>
                <a:ext uri="{FF2B5EF4-FFF2-40B4-BE49-F238E27FC236}">
                  <a16:creationId xmlns:a16="http://schemas.microsoft.com/office/drawing/2014/main" id="{D1CB2EF6-9310-90C7-FAD6-6BB6B0774A18}"/>
                </a:ext>
              </a:extLst>
            </p:cNvPr>
            <p:cNvGrpSpPr/>
            <p:nvPr/>
          </p:nvGrpSpPr>
          <p:grpSpPr>
            <a:xfrm>
              <a:off x="9026325" y="7747638"/>
              <a:ext cx="561661" cy="561661"/>
              <a:chOff x="9026325" y="7747638"/>
              <a:chExt cx="561661" cy="561661"/>
            </a:xfrm>
          </p:grpSpPr>
          <p:sp>
            <p:nvSpPr>
              <p:cNvPr id="123" name="Ovale 15">
                <a:extLst>
                  <a:ext uri="{FF2B5EF4-FFF2-40B4-BE49-F238E27FC236}">
                    <a16:creationId xmlns:a16="http://schemas.microsoft.com/office/drawing/2014/main" id="{546B78C9-7338-91EF-BE97-551402B29807}"/>
                  </a:ext>
                </a:extLst>
              </p:cNvPr>
              <p:cNvSpPr>
                <a:spLocks noMove="1" noResize="1"/>
              </p:cNvSpPr>
              <p:nvPr/>
            </p:nvSpPr>
            <p:spPr>
              <a:xfrm>
                <a:off x="9026325" y="7747638"/>
                <a:ext cx="561661" cy="561661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C5E0B4"/>
              </a:solidFill>
              <a:ln w="6345" cap="flat">
                <a:solidFill>
                  <a:srgbClr val="C5E0B4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1133947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it-IT" sz="2232" b="0" i="0" u="none" strike="noStrike" kern="1200" cap="none" spc="0" baseline="0">
                  <a:solidFill>
                    <a:srgbClr val="FFFFFF"/>
                  </a:solidFill>
                  <a:uFillTx/>
                  <a:latin typeface="Times New Roman"/>
                </a:endParaRPr>
              </a:p>
            </p:txBody>
          </p:sp>
          <p:pic>
            <p:nvPicPr>
              <p:cNvPr id="124" name="Elemento grafico 50">
                <a:extLst>
                  <a:ext uri="{FF2B5EF4-FFF2-40B4-BE49-F238E27FC236}">
                    <a16:creationId xmlns:a16="http://schemas.microsoft.com/office/drawing/2014/main" id="{EC89781F-2D37-E42C-85F5-0CE79A3A68BD}"/>
                  </a:ext>
                </a:extLst>
              </p:cNvPr>
              <p:cNvPicPr>
                <a:picLocks noMove="1" noResiz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183986" y="7904027"/>
                <a:ext cx="237396" cy="237396"/>
              </a:xfrm>
              <a:prstGeom prst="rect">
                <a:avLst/>
              </a:prstGeom>
              <a:solidFill>
                <a:srgbClr val="C5E0B4"/>
              </a:solidFill>
              <a:ln w="6345" cap="flat">
                <a:solidFill>
                  <a:srgbClr val="C5E0B4"/>
                </a:solidFill>
                <a:prstDash val="solid"/>
                <a:miter/>
              </a:ln>
            </p:spPr>
          </p:pic>
        </p:grpSp>
      </p:grpSp>
      <p:grpSp>
        <p:nvGrpSpPr>
          <p:cNvPr id="125" name="Gruppo 95">
            <a:extLst>
              <a:ext uri="{FF2B5EF4-FFF2-40B4-BE49-F238E27FC236}">
                <a16:creationId xmlns:a16="http://schemas.microsoft.com/office/drawing/2014/main" id="{5105D406-6463-0DC5-F292-6C1AF9E1306D}"/>
              </a:ext>
            </a:extLst>
          </p:cNvPr>
          <p:cNvGrpSpPr/>
          <p:nvPr/>
        </p:nvGrpSpPr>
        <p:grpSpPr>
          <a:xfrm>
            <a:off x="11628004" y="7746385"/>
            <a:ext cx="561661" cy="561661"/>
            <a:chOff x="11628004" y="7746385"/>
            <a:chExt cx="561661" cy="561661"/>
          </a:xfrm>
        </p:grpSpPr>
        <p:sp>
          <p:nvSpPr>
            <p:cNvPr id="126" name="Ovale 15">
              <a:extLst>
                <a:ext uri="{FF2B5EF4-FFF2-40B4-BE49-F238E27FC236}">
                  <a16:creationId xmlns:a16="http://schemas.microsoft.com/office/drawing/2014/main" id="{D2E3863E-C100-AA25-620A-50B98799CFD9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628004" y="7746385"/>
              <a:ext cx="561661" cy="5616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5E0B4"/>
            </a:solidFill>
            <a:ln w="6345" cap="flat">
              <a:solidFill>
                <a:srgbClr val="C5E0B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27" name="Immagine 97">
              <a:extLst>
                <a:ext uri="{FF2B5EF4-FFF2-40B4-BE49-F238E27FC236}">
                  <a16:creationId xmlns:a16="http://schemas.microsoft.com/office/drawing/2014/main" id="{C13587D6-2DDD-EB26-47AE-64F6AF5212E7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816599" y="7899291"/>
              <a:ext cx="211738" cy="296338"/>
            </a:xfrm>
            <a:prstGeom prst="rect">
              <a:avLst/>
            </a:prstGeom>
            <a:noFill/>
            <a:ln w="6345" cap="flat">
              <a:solidFill>
                <a:srgbClr val="C5E0B4"/>
              </a:solidFill>
              <a:prstDash val="solid"/>
              <a:miter/>
            </a:ln>
          </p:spPr>
        </p:pic>
      </p:grpSp>
      <p:sp>
        <p:nvSpPr>
          <p:cNvPr id="128" name="CasellaDiTesto 99">
            <a:extLst>
              <a:ext uri="{FF2B5EF4-FFF2-40B4-BE49-F238E27FC236}">
                <a16:creationId xmlns:a16="http://schemas.microsoft.com/office/drawing/2014/main" id="{809BF517-31F6-78F6-3148-7F34F89BEE9F}"/>
              </a:ext>
            </a:extLst>
          </p:cNvPr>
          <p:cNvSpPr txBox="1">
            <a:spLocks noMove="1" noResize="1"/>
          </p:cNvSpPr>
          <p:nvPr/>
        </p:nvSpPr>
        <p:spPr>
          <a:xfrm>
            <a:off x="9007973" y="8390598"/>
            <a:ext cx="633889" cy="184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4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FV: </a:t>
            </a:r>
            <a:r>
              <a:rPr lang="it-IT" sz="6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x MWp</a:t>
            </a:r>
          </a:p>
        </p:txBody>
      </p:sp>
      <p:grpSp>
        <p:nvGrpSpPr>
          <p:cNvPr id="129" name="Gruppo 100">
            <a:extLst>
              <a:ext uri="{FF2B5EF4-FFF2-40B4-BE49-F238E27FC236}">
                <a16:creationId xmlns:a16="http://schemas.microsoft.com/office/drawing/2014/main" id="{1496C377-0436-900A-4185-D43DE85875BD}"/>
              </a:ext>
            </a:extLst>
          </p:cNvPr>
          <p:cNvGrpSpPr/>
          <p:nvPr/>
        </p:nvGrpSpPr>
        <p:grpSpPr>
          <a:xfrm>
            <a:off x="10798597" y="7749347"/>
            <a:ext cx="561661" cy="561661"/>
            <a:chOff x="10798597" y="7749347"/>
            <a:chExt cx="561661" cy="561661"/>
          </a:xfrm>
        </p:grpSpPr>
        <p:sp>
          <p:nvSpPr>
            <p:cNvPr id="130" name="Ovale 19">
              <a:extLst>
                <a:ext uri="{FF2B5EF4-FFF2-40B4-BE49-F238E27FC236}">
                  <a16:creationId xmlns:a16="http://schemas.microsoft.com/office/drawing/2014/main" id="{140E97B7-FB19-0EF2-B48B-485DF1CA7ED7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0798597" y="7749347"/>
              <a:ext cx="561661" cy="5616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5E0B4"/>
            </a:solidFill>
            <a:ln w="6345" cap="flat">
              <a:solidFill>
                <a:srgbClr val="C5E0B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31" name="Elemento grafico 56">
              <a:extLst>
                <a:ext uri="{FF2B5EF4-FFF2-40B4-BE49-F238E27FC236}">
                  <a16:creationId xmlns:a16="http://schemas.microsoft.com/office/drawing/2014/main" id="{6198581D-A84A-151F-F501-BB180C61F702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9">
              <a:grayscl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953277" y="7877830"/>
              <a:ext cx="254916" cy="254916"/>
            </a:xfrm>
            <a:prstGeom prst="rect">
              <a:avLst/>
            </a:prstGeom>
            <a:solidFill>
              <a:srgbClr val="C5E0B4"/>
            </a:solidFill>
            <a:ln w="6345" cap="flat">
              <a:solidFill>
                <a:srgbClr val="C5E0B4"/>
              </a:solidFill>
              <a:prstDash val="solid"/>
              <a:miter/>
            </a:ln>
          </p:spPr>
        </p:pic>
      </p:grpSp>
      <p:sp>
        <p:nvSpPr>
          <p:cNvPr id="132" name="CasellaDiTesto 103">
            <a:extLst>
              <a:ext uri="{FF2B5EF4-FFF2-40B4-BE49-F238E27FC236}">
                <a16:creationId xmlns:a16="http://schemas.microsoft.com/office/drawing/2014/main" id="{51C77261-6CD4-1FF1-F569-70D421564292}"/>
              </a:ext>
            </a:extLst>
          </p:cNvPr>
          <p:cNvSpPr txBox="1">
            <a:spLocks noMove="1" noResize="1"/>
          </p:cNvSpPr>
          <p:nvPr/>
        </p:nvSpPr>
        <p:spPr>
          <a:xfrm>
            <a:off x="9912269" y="8316861"/>
            <a:ext cx="606960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</a:br>
            <a:r>
              <a:rPr lang="it-IT" sz="7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- XX </a:t>
            </a:r>
            <a: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da FV</a:t>
            </a:r>
          </a:p>
        </p:txBody>
      </p:sp>
      <p:sp>
        <p:nvSpPr>
          <p:cNvPr id="133" name="CasellaDiTesto 106">
            <a:extLst>
              <a:ext uri="{FF2B5EF4-FFF2-40B4-BE49-F238E27FC236}">
                <a16:creationId xmlns:a16="http://schemas.microsoft.com/office/drawing/2014/main" id="{1DEE8CE8-5B07-4C31-2C5F-E96C4807DA13}"/>
              </a:ext>
            </a:extLst>
          </p:cNvPr>
          <p:cNvSpPr txBox="1">
            <a:spLocks noMove="1" noResize="1"/>
          </p:cNvSpPr>
          <p:nvPr/>
        </p:nvSpPr>
        <p:spPr>
          <a:xfrm>
            <a:off x="10797390" y="8402110"/>
            <a:ext cx="585380" cy="3539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+ xx </a:t>
            </a:r>
            <a: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alberi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b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</a:br>
            <a:endParaRPr lang="it-IT" sz="500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134" name="CasellaDiTesto 93">
            <a:extLst>
              <a:ext uri="{FF2B5EF4-FFF2-40B4-BE49-F238E27FC236}">
                <a16:creationId xmlns:a16="http://schemas.microsoft.com/office/drawing/2014/main" id="{E24F4BBC-506A-0D15-6560-7002CB441617}"/>
              </a:ext>
            </a:extLst>
          </p:cNvPr>
          <p:cNvSpPr>
            <a:spLocks noMove="1" noResize="1"/>
          </p:cNvSpPr>
          <p:nvPr/>
        </p:nvSpPr>
        <p:spPr>
          <a:xfrm>
            <a:off x="10585387" y="8583655"/>
            <a:ext cx="1023826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Piantumazione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arborea</a:t>
            </a:r>
          </a:p>
        </p:txBody>
      </p:sp>
      <p:sp>
        <p:nvSpPr>
          <p:cNvPr id="135" name="CasellaDiTesto 93">
            <a:extLst>
              <a:ext uri="{FF2B5EF4-FFF2-40B4-BE49-F238E27FC236}">
                <a16:creationId xmlns:a16="http://schemas.microsoft.com/office/drawing/2014/main" id="{A1D82451-3D68-076F-F097-408044E3D4DD}"/>
              </a:ext>
            </a:extLst>
          </p:cNvPr>
          <p:cNvSpPr>
            <a:spLocks noMove="1" noResize="1"/>
          </p:cNvSpPr>
          <p:nvPr/>
        </p:nvSpPr>
        <p:spPr>
          <a:xfrm>
            <a:off x="11409352" y="8590687"/>
            <a:ext cx="1023826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Protocolli di sostenibilità</a:t>
            </a:r>
            <a:endParaRPr lang="it-IT" sz="700" b="0" i="0" u="none" strike="noStrike" kern="1200" cap="none" spc="0" baseline="-2500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grpSp>
        <p:nvGrpSpPr>
          <p:cNvPr id="136" name="Gruppo 109">
            <a:extLst>
              <a:ext uri="{FF2B5EF4-FFF2-40B4-BE49-F238E27FC236}">
                <a16:creationId xmlns:a16="http://schemas.microsoft.com/office/drawing/2014/main" id="{7379B3AC-8823-9902-0BD1-D84BBB06F1E0}"/>
              </a:ext>
            </a:extLst>
          </p:cNvPr>
          <p:cNvGrpSpPr/>
          <p:nvPr/>
        </p:nvGrpSpPr>
        <p:grpSpPr>
          <a:xfrm>
            <a:off x="9051663" y="8965152"/>
            <a:ext cx="557436" cy="565464"/>
            <a:chOff x="9051663" y="8965152"/>
            <a:chExt cx="557436" cy="565464"/>
          </a:xfrm>
        </p:grpSpPr>
        <p:sp>
          <p:nvSpPr>
            <p:cNvPr id="137" name="Ovale 111">
              <a:extLst>
                <a:ext uri="{FF2B5EF4-FFF2-40B4-BE49-F238E27FC236}">
                  <a16:creationId xmlns:a16="http://schemas.microsoft.com/office/drawing/2014/main" id="{1C046A2E-3D63-F0A1-F396-0C8BA83122C3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9051663" y="8965152"/>
              <a:ext cx="557436" cy="56546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8CBAD"/>
            </a:solidFill>
            <a:ln w="6345" cap="flat">
              <a:solidFill>
                <a:srgbClr val="F8CBAD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38" name="Elemento grafico 17">
              <a:extLst>
                <a:ext uri="{FF2B5EF4-FFF2-40B4-BE49-F238E27FC236}">
                  <a16:creationId xmlns:a16="http://schemas.microsoft.com/office/drawing/2014/main" id="{EAB21262-1404-6BEB-03D3-4FC57ADD04C7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222885" y="9119018"/>
              <a:ext cx="269720" cy="273606"/>
            </a:xfrm>
            <a:prstGeom prst="rect">
              <a:avLst/>
            </a:prstGeom>
            <a:noFill/>
            <a:ln w="6345" cap="flat">
              <a:solidFill>
                <a:srgbClr val="F8CBAD"/>
              </a:solidFill>
              <a:prstDash val="solid"/>
              <a:miter/>
            </a:ln>
          </p:spPr>
        </p:pic>
      </p:grpSp>
      <p:sp>
        <p:nvSpPr>
          <p:cNvPr id="139" name="CasellaDiTesto 93">
            <a:extLst>
              <a:ext uri="{FF2B5EF4-FFF2-40B4-BE49-F238E27FC236}">
                <a16:creationId xmlns:a16="http://schemas.microsoft.com/office/drawing/2014/main" id="{A897ECBF-ADBD-3318-4186-9CE43300708E}"/>
              </a:ext>
            </a:extLst>
          </p:cNvPr>
          <p:cNvSpPr>
            <a:spLocks noMove="1" noResize="1"/>
          </p:cNvSpPr>
          <p:nvPr/>
        </p:nvSpPr>
        <p:spPr>
          <a:xfrm>
            <a:off x="8790511" y="9757617"/>
            <a:ext cx="1105317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Comfort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termico</a:t>
            </a:r>
          </a:p>
        </p:txBody>
      </p:sp>
      <p:sp>
        <p:nvSpPr>
          <p:cNvPr id="140" name="CasellaDiTesto 132">
            <a:extLst>
              <a:ext uri="{FF2B5EF4-FFF2-40B4-BE49-F238E27FC236}">
                <a16:creationId xmlns:a16="http://schemas.microsoft.com/office/drawing/2014/main" id="{6D5A744B-926F-3B4D-A959-5E4E6EC76ED2}"/>
              </a:ext>
            </a:extLst>
          </p:cNvPr>
          <p:cNvSpPr txBox="1">
            <a:spLocks noMove="1" noResize="1"/>
          </p:cNvSpPr>
          <p:nvPr/>
        </p:nvSpPr>
        <p:spPr>
          <a:xfrm>
            <a:off x="8990124" y="9519196"/>
            <a:ext cx="713826" cy="3539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PMV - PPD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Classe 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5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grpSp>
        <p:nvGrpSpPr>
          <p:cNvPr id="141" name="Gruppo 133">
            <a:extLst>
              <a:ext uri="{FF2B5EF4-FFF2-40B4-BE49-F238E27FC236}">
                <a16:creationId xmlns:a16="http://schemas.microsoft.com/office/drawing/2014/main" id="{7781A3DC-D09F-34F8-4E3C-3EF11A769D3C}"/>
              </a:ext>
            </a:extLst>
          </p:cNvPr>
          <p:cNvGrpSpPr/>
          <p:nvPr/>
        </p:nvGrpSpPr>
        <p:grpSpPr>
          <a:xfrm>
            <a:off x="8176007" y="8961659"/>
            <a:ext cx="561661" cy="561661"/>
            <a:chOff x="8176007" y="8961659"/>
            <a:chExt cx="561661" cy="561661"/>
          </a:xfrm>
        </p:grpSpPr>
        <p:sp>
          <p:nvSpPr>
            <p:cNvPr id="142" name="Ovale 26">
              <a:extLst>
                <a:ext uri="{FF2B5EF4-FFF2-40B4-BE49-F238E27FC236}">
                  <a16:creationId xmlns:a16="http://schemas.microsoft.com/office/drawing/2014/main" id="{1EC14F29-3ED4-1BF2-3BBD-EE8CC37A33C7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8176007" y="8961659"/>
              <a:ext cx="561661" cy="5616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8CBAD"/>
            </a:solidFill>
            <a:ln w="6345" cap="flat">
              <a:solidFill>
                <a:srgbClr val="F8CBAD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43" name="Picture 2" descr="현대 도시 건물 - 무료 건물개 아이콘">
              <a:extLst>
                <a:ext uri="{FF2B5EF4-FFF2-40B4-BE49-F238E27FC236}">
                  <a16:creationId xmlns:a16="http://schemas.microsoft.com/office/drawing/2014/main" id="{819564D9-B379-1B33-8F36-C3F80AFE772D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8327139" y="9087023"/>
              <a:ext cx="285786" cy="285786"/>
            </a:xfrm>
            <a:prstGeom prst="rect">
              <a:avLst/>
            </a:prstGeom>
            <a:noFill/>
            <a:ln w="6345" cap="flat">
              <a:solidFill>
                <a:srgbClr val="F8CBAD"/>
              </a:solidFill>
              <a:prstDash val="solid"/>
              <a:miter/>
            </a:ln>
          </p:spPr>
        </p:pic>
        <p:sp>
          <p:nvSpPr>
            <p:cNvPr id="144" name="Freccia circolare in giù 138">
              <a:extLst>
                <a:ext uri="{FF2B5EF4-FFF2-40B4-BE49-F238E27FC236}">
                  <a16:creationId xmlns:a16="http://schemas.microsoft.com/office/drawing/2014/main" id="{8C484D35-F9B5-59FF-2E36-829325EF8570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8333000" y="9022942"/>
              <a:ext cx="266136" cy="116942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25000"/>
                <a:gd name="f10" fmla="val 50000"/>
                <a:gd name="f11" fmla="+- 0 0 -360"/>
                <a:gd name="f12" fmla="+- 0 0 -180"/>
                <a:gd name="f13" fmla="+- 0 0 -90"/>
                <a:gd name="f14" fmla="abs f4"/>
                <a:gd name="f15" fmla="abs f5"/>
                <a:gd name="f16" fmla="abs f6"/>
                <a:gd name="f17" fmla="*/ f11 f0 1"/>
                <a:gd name="f18" fmla="*/ f12 f0 1"/>
                <a:gd name="f19" fmla="*/ f13 f0 1"/>
                <a:gd name="f20" fmla="?: f14 f4 1"/>
                <a:gd name="f21" fmla="?: f15 f5 1"/>
                <a:gd name="f22" fmla="?: f16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1"/>
                <a:gd name="f31" fmla="+- f24 0 f1"/>
                <a:gd name="f32" fmla="+- f25 0 f1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7 f33 1"/>
                <a:gd name="f39" fmla="+- f37 0 f7"/>
                <a:gd name="f40" fmla="+- f36 0 f7"/>
                <a:gd name="f41" fmla="*/ f36 f33 1"/>
                <a:gd name="f42" fmla="*/ f37 f33 1"/>
                <a:gd name="f43" fmla="*/ f40 1 2"/>
                <a:gd name="f44" fmla="min f40 f39"/>
                <a:gd name="f45" fmla="*/ f39 f39 1"/>
                <a:gd name="f46" fmla="*/ f39 f33 1"/>
                <a:gd name="f47" fmla="*/ f44 f9 1"/>
                <a:gd name="f48" fmla="*/ f44 f10 1"/>
                <a:gd name="f49" fmla="*/ f47 1 100000"/>
                <a:gd name="f50" fmla="*/ f48 1 100000"/>
                <a:gd name="f51" fmla="+- f49 f50 0"/>
                <a:gd name="f52" fmla="*/ f49 f49 1"/>
                <a:gd name="f53" fmla="+- f50 0 f49"/>
                <a:gd name="f54" fmla="*/ f50 1 2"/>
                <a:gd name="f55" fmla="+- f37 0 f49"/>
                <a:gd name="f56" fmla="+- 0 0 f49"/>
                <a:gd name="f57" fmla="*/ f49 1 2"/>
                <a:gd name="f58" fmla="*/ f51 1 4"/>
                <a:gd name="f59" fmla="+- f45 0 f52"/>
                <a:gd name="f60" fmla="*/ f53 1 2"/>
                <a:gd name="f61" fmla="+- f36 0 f54"/>
                <a:gd name="f62" fmla="+- 0 0 f57"/>
                <a:gd name="f63" fmla="+- 0 0 f56"/>
                <a:gd name="f64" fmla="*/ f55 f33 1"/>
                <a:gd name="f65" fmla="*/ f57 f33 1"/>
                <a:gd name="f66" fmla="+- f43 0 f58"/>
                <a:gd name="f67" fmla="sqrt f59"/>
                <a:gd name="f68" fmla="+- 0 0 f62"/>
                <a:gd name="f69" fmla="*/ f61 f33 1"/>
                <a:gd name="f70" fmla="*/ f66 2 1"/>
                <a:gd name="f71" fmla="+- f66 f49 0"/>
                <a:gd name="f72" fmla="*/ f67 f66 1"/>
                <a:gd name="f73" fmla="*/ f66 f33 1"/>
                <a:gd name="f74" fmla="*/ f70 f70 1"/>
                <a:gd name="f75" fmla="*/ f72 1 f39"/>
                <a:gd name="f76" fmla="+- f66 f71 0"/>
                <a:gd name="f77" fmla="*/ f71 f33 1"/>
                <a:gd name="f78" fmla="+- f74 0 f52"/>
                <a:gd name="f79" fmla="+- f66 f75 0"/>
                <a:gd name="f80" fmla="+- f71 f75 0"/>
                <a:gd name="f81" fmla="+- 0 0 f75"/>
                <a:gd name="f82" fmla="*/ f76 1 2"/>
                <a:gd name="f83" fmla="sqrt f78"/>
                <a:gd name="f84" fmla="+- f79 0 f60"/>
                <a:gd name="f85" fmla="+- f80 f60 0"/>
                <a:gd name="f86" fmla="+- 0 0 f81"/>
                <a:gd name="f87" fmla="*/ f79 f33 1"/>
                <a:gd name="f88" fmla="*/ f82 f33 1"/>
                <a:gd name="f89" fmla="*/ f83 f39 1"/>
                <a:gd name="f90" fmla="at2 f63 f86"/>
                <a:gd name="f91" fmla="*/ f84 f33 1"/>
                <a:gd name="f92" fmla="*/ f85 f33 1"/>
                <a:gd name="f93" fmla="+- f90 f1 0"/>
                <a:gd name="f94" fmla="*/ f89 1 f70"/>
                <a:gd name="f95" fmla="*/ f93 f8 1"/>
                <a:gd name="f96" fmla="+- f37 0 f94"/>
                <a:gd name="f97" fmla="+- 0 0 f94"/>
                <a:gd name="f98" fmla="*/ f95 1 f0"/>
                <a:gd name="f99" fmla="+- 0 0 f97"/>
                <a:gd name="f100" fmla="*/ f96 f33 1"/>
                <a:gd name="f101" fmla="+- 0 0 f98"/>
                <a:gd name="f102" fmla="at2 f99 f68"/>
                <a:gd name="f103" fmla="val f101"/>
                <a:gd name="f104" fmla="+- f102 f1 0"/>
                <a:gd name="f105" fmla="+- 0 0 f103"/>
                <a:gd name="f106" fmla="*/ f104 f8 1"/>
                <a:gd name="f107" fmla="*/ f105 f0 1"/>
                <a:gd name="f108" fmla="*/ f106 1 f0"/>
                <a:gd name="f109" fmla="*/ f107 1 f8"/>
                <a:gd name="f110" fmla="+- 0 0 f108"/>
                <a:gd name="f111" fmla="+- f109 0 f1"/>
                <a:gd name="f112" fmla="val f110"/>
                <a:gd name="f113" fmla="+- 0 0 f112"/>
                <a:gd name="f114" fmla="+- 0 0 f111"/>
                <a:gd name="f115" fmla="+- f2 f111 0"/>
                <a:gd name="f116" fmla="*/ f113 f0 1"/>
                <a:gd name="f117" fmla="*/ f116 1 f8"/>
                <a:gd name="f118" fmla="+- f117 0 f1"/>
                <a:gd name="f119" fmla="+- f2 0 f118"/>
                <a:gd name="f120" fmla="+- f118 0 f1"/>
                <a:gd name="f121" fmla="+- f1 f118 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88" y="f38"/>
                </a:cxn>
                <a:cxn ang="f31">
                  <a:pos x="f65" y="f42"/>
                </a:cxn>
                <a:cxn ang="f31">
                  <a:pos x="f91" y="f64"/>
                </a:cxn>
                <a:cxn ang="f31">
                  <a:pos x="f69" y="f42"/>
                </a:cxn>
                <a:cxn ang="f32">
                  <a:pos x="f92" y="f64"/>
                </a:cxn>
              </a:cxnLst>
              <a:rect l="f38" t="f38" r="f41" b="f42"/>
              <a:pathLst>
                <a:path stroke="0">
                  <a:moveTo>
                    <a:pt x="f69" y="f42"/>
                  </a:move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close/>
                </a:path>
                <a:path stroke="0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21"/>
                  <a:close/>
                </a:path>
                <a:path fill="none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lnTo>
                    <a:pt x="f69" y="f42"/>
                  </a:ln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</a:path>
              </a:pathLst>
            </a:custGeom>
            <a:solidFill>
              <a:srgbClr val="000000"/>
            </a:solidFill>
            <a:ln w="6345" cap="flat">
              <a:solidFill>
                <a:srgbClr val="F8CBAD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45" name="Freccia circolare in giù 144">
              <a:extLst>
                <a:ext uri="{FF2B5EF4-FFF2-40B4-BE49-F238E27FC236}">
                  <a16:creationId xmlns:a16="http://schemas.microsoft.com/office/drawing/2014/main" id="{9196B6DF-FF6E-3310-2CBE-41B7D0ED4008}"/>
                </a:ext>
              </a:extLst>
            </p:cNvPr>
            <p:cNvSpPr>
              <a:spLocks noMove="1" noResize="1"/>
            </p:cNvSpPr>
            <p:nvPr/>
          </p:nvSpPr>
          <p:spPr>
            <a:xfrm rot="11016810">
              <a:off x="8318928" y="9361992"/>
              <a:ext cx="266136" cy="116942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25000"/>
                <a:gd name="f10" fmla="val 50000"/>
                <a:gd name="f11" fmla="+- 0 0 -360"/>
                <a:gd name="f12" fmla="+- 0 0 -180"/>
                <a:gd name="f13" fmla="+- 0 0 -90"/>
                <a:gd name="f14" fmla="abs f4"/>
                <a:gd name="f15" fmla="abs f5"/>
                <a:gd name="f16" fmla="abs f6"/>
                <a:gd name="f17" fmla="*/ f11 f0 1"/>
                <a:gd name="f18" fmla="*/ f12 f0 1"/>
                <a:gd name="f19" fmla="*/ f13 f0 1"/>
                <a:gd name="f20" fmla="?: f14 f4 1"/>
                <a:gd name="f21" fmla="?: f15 f5 1"/>
                <a:gd name="f22" fmla="?: f16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1"/>
                <a:gd name="f31" fmla="+- f24 0 f1"/>
                <a:gd name="f32" fmla="+- f25 0 f1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7 f33 1"/>
                <a:gd name="f39" fmla="+- f37 0 f7"/>
                <a:gd name="f40" fmla="+- f36 0 f7"/>
                <a:gd name="f41" fmla="*/ f36 f33 1"/>
                <a:gd name="f42" fmla="*/ f37 f33 1"/>
                <a:gd name="f43" fmla="*/ f40 1 2"/>
                <a:gd name="f44" fmla="min f40 f39"/>
                <a:gd name="f45" fmla="*/ f39 f39 1"/>
                <a:gd name="f46" fmla="*/ f39 f33 1"/>
                <a:gd name="f47" fmla="*/ f44 f9 1"/>
                <a:gd name="f48" fmla="*/ f44 f10 1"/>
                <a:gd name="f49" fmla="*/ f47 1 100000"/>
                <a:gd name="f50" fmla="*/ f48 1 100000"/>
                <a:gd name="f51" fmla="+- f49 f50 0"/>
                <a:gd name="f52" fmla="*/ f49 f49 1"/>
                <a:gd name="f53" fmla="+- f50 0 f49"/>
                <a:gd name="f54" fmla="*/ f50 1 2"/>
                <a:gd name="f55" fmla="+- f37 0 f49"/>
                <a:gd name="f56" fmla="+- 0 0 f49"/>
                <a:gd name="f57" fmla="*/ f49 1 2"/>
                <a:gd name="f58" fmla="*/ f51 1 4"/>
                <a:gd name="f59" fmla="+- f45 0 f52"/>
                <a:gd name="f60" fmla="*/ f53 1 2"/>
                <a:gd name="f61" fmla="+- f36 0 f54"/>
                <a:gd name="f62" fmla="+- 0 0 f57"/>
                <a:gd name="f63" fmla="+- 0 0 f56"/>
                <a:gd name="f64" fmla="*/ f55 f33 1"/>
                <a:gd name="f65" fmla="*/ f57 f33 1"/>
                <a:gd name="f66" fmla="+- f43 0 f58"/>
                <a:gd name="f67" fmla="sqrt f59"/>
                <a:gd name="f68" fmla="+- 0 0 f62"/>
                <a:gd name="f69" fmla="*/ f61 f33 1"/>
                <a:gd name="f70" fmla="*/ f66 2 1"/>
                <a:gd name="f71" fmla="+- f66 f49 0"/>
                <a:gd name="f72" fmla="*/ f67 f66 1"/>
                <a:gd name="f73" fmla="*/ f66 f33 1"/>
                <a:gd name="f74" fmla="*/ f70 f70 1"/>
                <a:gd name="f75" fmla="*/ f72 1 f39"/>
                <a:gd name="f76" fmla="+- f66 f71 0"/>
                <a:gd name="f77" fmla="*/ f71 f33 1"/>
                <a:gd name="f78" fmla="+- f74 0 f52"/>
                <a:gd name="f79" fmla="+- f66 f75 0"/>
                <a:gd name="f80" fmla="+- f71 f75 0"/>
                <a:gd name="f81" fmla="+- 0 0 f75"/>
                <a:gd name="f82" fmla="*/ f76 1 2"/>
                <a:gd name="f83" fmla="sqrt f78"/>
                <a:gd name="f84" fmla="+- f79 0 f60"/>
                <a:gd name="f85" fmla="+- f80 f60 0"/>
                <a:gd name="f86" fmla="+- 0 0 f81"/>
                <a:gd name="f87" fmla="*/ f79 f33 1"/>
                <a:gd name="f88" fmla="*/ f82 f33 1"/>
                <a:gd name="f89" fmla="*/ f83 f39 1"/>
                <a:gd name="f90" fmla="at2 f63 f86"/>
                <a:gd name="f91" fmla="*/ f84 f33 1"/>
                <a:gd name="f92" fmla="*/ f85 f33 1"/>
                <a:gd name="f93" fmla="+- f90 f1 0"/>
                <a:gd name="f94" fmla="*/ f89 1 f70"/>
                <a:gd name="f95" fmla="*/ f93 f8 1"/>
                <a:gd name="f96" fmla="+- f37 0 f94"/>
                <a:gd name="f97" fmla="+- 0 0 f94"/>
                <a:gd name="f98" fmla="*/ f95 1 f0"/>
                <a:gd name="f99" fmla="+- 0 0 f97"/>
                <a:gd name="f100" fmla="*/ f96 f33 1"/>
                <a:gd name="f101" fmla="+- 0 0 f98"/>
                <a:gd name="f102" fmla="at2 f99 f68"/>
                <a:gd name="f103" fmla="val f101"/>
                <a:gd name="f104" fmla="+- f102 f1 0"/>
                <a:gd name="f105" fmla="+- 0 0 f103"/>
                <a:gd name="f106" fmla="*/ f104 f8 1"/>
                <a:gd name="f107" fmla="*/ f105 f0 1"/>
                <a:gd name="f108" fmla="*/ f106 1 f0"/>
                <a:gd name="f109" fmla="*/ f107 1 f8"/>
                <a:gd name="f110" fmla="+- 0 0 f108"/>
                <a:gd name="f111" fmla="+- f109 0 f1"/>
                <a:gd name="f112" fmla="val f110"/>
                <a:gd name="f113" fmla="+- 0 0 f112"/>
                <a:gd name="f114" fmla="+- 0 0 f111"/>
                <a:gd name="f115" fmla="+- f2 f111 0"/>
                <a:gd name="f116" fmla="*/ f113 f0 1"/>
                <a:gd name="f117" fmla="*/ f116 1 f8"/>
                <a:gd name="f118" fmla="+- f117 0 f1"/>
                <a:gd name="f119" fmla="+- f2 0 f118"/>
                <a:gd name="f120" fmla="+- f118 0 f1"/>
                <a:gd name="f121" fmla="+- f1 f118 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88" y="f38"/>
                </a:cxn>
                <a:cxn ang="f31">
                  <a:pos x="f65" y="f42"/>
                </a:cxn>
                <a:cxn ang="f31">
                  <a:pos x="f91" y="f64"/>
                </a:cxn>
                <a:cxn ang="f31">
                  <a:pos x="f69" y="f42"/>
                </a:cxn>
                <a:cxn ang="f32">
                  <a:pos x="f92" y="f64"/>
                </a:cxn>
              </a:cxnLst>
              <a:rect l="f38" t="f38" r="f41" b="f42"/>
              <a:pathLst>
                <a:path stroke="0">
                  <a:moveTo>
                    <a:pt x="f69" y="f42"/>
                  </a:move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close/>
                </a:path>
                <a:path stroke="0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21"/>
                  <a:close/>
                </a:path>
                <a:path fill="none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lnTo>
                    <a:pt x="f69" y="f42"/>
                  </a:ln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</a:path>
              </a:pathLst>
            </a:custGeom>
            <a:solidFill>
              <a:srgbClr val="000000"/>
            </a:solidFill>
            <a:ln w="6345" cap="flat">
              <a:solidFill>
                <a:srgbClr val="F8CBAD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46" name="CasellaDiTesto 93">
            <a:extLst>
              <a:ext uri="{FF2B5EF4-FFF2-40B4-BE49-F238E27FC236}">
                <a16:creationId xmlns:a16="http://schemas.microsoft.com/office/drawing/2014/main" id="{2559AFA6-34B5-A19D-B253-D9353DD14764}"/>
              </a:ext>
            </a:extLst>
          </p:cNvPr>
          <p:cNvSpPr>
            <a:spLocks noMove="1" noResize="1"/>
          </p:cNvSpPr>
          <p:nvPr/>
        </p:nvSpPr>
        <p:spPr>
          <a:xfrm>
            <a:off x="7893192" y="9747439"/>
            <a:ext cx="1105317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Rigenerazione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urbana</a:t>
            </a:r>
          </a:p>
        </p:txBody>
      </p:sp>
      <p:grpSp>
        <p:nvGrpSpPr>
          <p:cNvPr id="147" name="Gruppo 183">
            <a:extLst>
              <a:ext uri="{FF2B5EF4-FFF2-40B4-BE49-F238E27FC236}">
                <a16:creationId xmlns:a16="http://schemas.microsoft.com/office/drawing/2014/main" id="{2752D10C-C677-677E-4426-939DCC1D9B18}"/>
              </a:ext>
            </a:extLst>
          </p:cNvPr>
          <p:cNvGrpSpPr/>
          <p:nvPr/>
        </p:nvGrpSpPr>
        <p:grpSpPr>
          <a:xfrm>
            <a:off x="9937781" y="8968005"/>
            <a:ext cx="561661" cy="561661"/>
            <a:chOff x="9937781" y="8968005"/>
            <a:chExt cx="561661" cy="561661"/>
          </a:xfrm>
        </p:grpSpPr>
        <p:sp>
          <p:nvSpPr>
            <p:cNvPr id="148" name="Ovale 26">
              <a:extLst>
                <a:ext uri="{FF2B5EF4-FFF2-40B4-BE49-F238E27FC236}">
                  <a16:creationId xmlns:a16="http://schemas.microsoft.com/office/drawing/2014/main" id="{BEDEFEC0-F9FC-5F37-890C-2A0417FE5146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9937781" y="8968005"/>
              <a:ext cx="561661" cy="5616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ABCAF7"/>
            </a:solidFill>
            <a:ln w="6345" cap="flat">
              <a:solidFill>
                <a:srgbClr val="ABCAF7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pic>
          <p:nvPicPr>
            <p:cNvPr id="149" name="Elemento grafico 7">
              <a:extLst>
                <a:ext uri="{FF2B5EF4-FFF2-40B4-BE49-F238E27FC236}">
                  <a16:creationId xmlns:a16="http://schemas.microsoft.com/office/drawing/2014/main" id="{908C77A3-6FDC-A2C2-A56B-23B9EBA847A8}"/>
                </a:ext>
              </a:extLst>
            </p:cNvPr>
            <p:cNvPicPr>
              <a:picLocks noMove="1" noResize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088803" y="9145197"/>
              <a:ext cx="239161" cy="242608"/>
            </a:xfrm>
            <a:prstGeom prst="rect">
              <a:avLst/>
            </a:prstGeom>
            <a:noFill/>
            <a:ln w="6345" cap="flat">
              <a:solidFill>
                <a:srgbClr val="ABCAF7"/>
              </a:solidFill>
              <a:prstDash val="solid"/>
              <a:miter/>
            </a:ln>
          </p:spPr>
        </p:pic>
      </p:grpSp>
      <p:sp>
        <p:nvSpPr>
          <p:cNvPr id="150" name="CasellaDiTesto 93">
            <a:extLst>
              <a:ext uri="{FF2B5EF4-FFF2-40B4-BE49-F238E27FC236}">
                <a16:creationId xmlns:a16="http://schemas.microsoft.com/office/drawing/2014/main" id="{64F8849D-3D84-93A7-F7A6-6B8328D57993}"/>
              </a:ext>
            </a:extLst>
          </p:cNvPr>
          <p:cNvSpPr>
            <a:spLocks noMove="1" noResize="1"/>
          </p:cNvSpPr>
          <p:nvPr/>
        </p:nvSpPr>
        <p:spPr>
          <a:xfrm>
            <a:off x="9695575" y="9754800"/>
            <a:ext cx="1105317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Building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Automations and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Control System</a:t>
            </a:r>
            <a:endParaRPr lang="it-IT" sz="700" b="0" i="0" u="none" strike="noStrike" kern="1200" cap="none" spc="0" baseline="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sp>
        <p:nvSpPr>
          <p:cNvPr id="151" name="CasellaDiTesto 199">
            <a:extLst>
              <a:ext uri="{FF2B5EF4-FFF2-40B4-BE49-F238E27FC236}">
                <a16:creationId xmlns:a16="http://schemas.microsoft.com/office/drawing/2014/main" id="{546C1F2C-F7E3-0B62-5335-ECC1528417D6}"/>
              </a:ext>
            </a:extLst>
          </p:cNvPr>
          <p:cNvSpPr txBox="1">
            <a:spLocks noMove="1" noResize="1"/>
          </p:cNvSpPr>
          <p:nvPr/>
        </p:nvSpPr>
        <p:spPr>
          <a:xfrm>
            <a:off x="9859207" y="9532491"/>
            <a:ext cx="713826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5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BACS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Classe x</a:t>
            </a: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8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152" name="CasellaDiTesto 93">
            <a:extLst>
              <a:ext uri="{FF2B5EF4-FFF2-40B4-BE49-F238E27FC236}">
                <a16:creationId xmlns:a16="http://schemas.microsoft.com/office/drawing/2014/main" id="{5CA30AD5-9BB1-4831-7E97-F540F41E78F5}"/>
              </a:ext>
            </a:extLst>
          </p:cNvPr>
          <p:cNvSpPr>
            <a:spLocks noMove="1" noResize="1"/>
          </p:cNvSpPr>
          <p:nvPr/>
        </p:nvSpPr>
        <p:spPr>
          <a:xfrm>
            <a:off x="12276670" y="8605226"/>
            <a:ext cx="1023826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Valutazione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LCA</a:t>
            </a:r>
            <a:endParaRPr lang="it-IT" sz="700" b="0" i="0" u="none" strike="noStrike" kern="1200" cap="none" spc="0" baseline="-2500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sp>
        <p:nvSpPr>
          <p:cNvPr id="153" name="CasellaDiTesto 202">
            <a:extLst>
              <a:ext uri="{FF2B5EF4-FFF2-40B4-BE49-F238E27FC236}">
                <a16:creationId xmlns:a16="http://schemas.microsoft.com/office/drawing/2014/main" id="{FE1BAC76-9347-3081-7A4C-CD3BA3632B1F}"/>
              </a:ext>
            </a:extLst>
          </p:cNvPr>
          <p:cNvSpPr txBox="1">
            <a:spLocks noMove="1" noResize="1"/>
          </p:cNvSpPr>
          <p:nvPr/>
        </p:nvSpPr>
        <p:spPr>
          <a:xfrm>
            <a:off x="11554797" y="8407496"/>
            <a:ext cx="719998" cy="29238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TIPO</a:t>
            </a:r>
            <a:endParaRPr lang="it-IT" sz="5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6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pic>
        <p:nvPicPr>
          <p:cNvPr id="154" name="Immagine 207">
            <a:extLst>
              <a:ext uri="{FF2B5EF4-FFF2-40B4-BE49-F238E27FC236}">
                <a16:creationId xmlns:a16="http://schemas.microsoft.com/office/drawing/2014/main" id="{40259BA0-A5F4-2C25-936B-DE07878142D9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8571192" y="8260515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5" name="Immagine 226">
            <a:extLst>
              <a:ext uri="{FF2B5EF4-FFF2-40B4-BE49-F238E27FC236}">
                <a16:creationId xmlns:a16="http://schemas.microsoft.com/office/drawing/2014/main" id="{0956978B-EEC1-BF7E-8F4F-BD60A996756B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8199699" y="8269870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56" name="Gruppo 241">
            <a:extLst>
              <a:ext uri="{FF2B5EF4-FFF2-40B4-BE49-F238E27FC236}">
                <a16:creationId xmlns:a16="http://schemas.microsoft.com/office/drawing/2014/main" id="{AC1835B6-C388-6C2F-1EC5-93A1DE8CAEFE}"/>
              </a:ext>
            </a:extLst>
          </p:cNvPr>
          <p:cNvGrpSpPr/>
          <p:nvPr/>
        </p:nvGrpSpPr>
        <p:grpSpPr>
          <a:xfrm>
            <a:off x="12457566" y="7750993"/>
            <a:ext cx="645785" cy="574837"/>
            <a:chOff x="12457566" y="7750993"/>
            <a:chExt cx="645785" cy="574837"/>
          </a:xfrm>
        </p:grpSpPr>
        <p:sp>
          <p:nvSpPr>
            <p:cNvPr id="157" name="Ovale 21">
              <a:extLst>
                <a:ext uri="{FF2B5EF4-FFF2-40B4-BE49-F238E27FC236}">
                  <a16:creationId xmlns:a16="http://schemas.microsoft.com/office/drawing/2014/main" id="{BF4D0B98-6021-EA91-2E51-24C3EDC23EA8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2492295" y="7750993"/>
              <a:ext cx="574837" cy="57483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C5E0B4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1133947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FFFFFF"/>
                </a:solidFill>
                <a:uFillTx/>
                <a:latin typeface="Times New Roman"/>
              </a:endParaRPr>
            </a:p>
          </p:txBody>
        </p:sp>
        <p:sp>
          <p:nvSpPr>
            <p:cNvPr id="158" name="CasellaDiTesto 244">
              <a:extLst>
                <a:ext uri="{FF2B5EF4-FFF2-40B4-BE49-F238E27FC236}">
                  <a16:creationId xmlns:a16="http://schemas.microsoft.com/office/drawing/2014/main" id="{7041250C-B87D-56E2-DFDD-236946C2CC27}"/>
                </a:ext>
              </a:extLst>
            </p:cNvPr>
            <p:cNvSpPr txBox="1">
              <a:spLocks noMove="1" noResize="1"/>
            </p:cNvSpPr>
            <p:nvPr/>
          </p:nvSpPr>
          <p:spPr>
            <a:xfrm>
              <a:off x="12457566" y="7854055"/>
              <a:ext cx="645785" cy="32273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113394" tIns="56701" rIns="113394" bIns="56701" anchor="ctr" anchorCtr="1" compatLnSpc="1">
              <a:sp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200" b="1" i="0" u="none" strike="noStrike" kern="1200" cap="none" spc="0" baseline="-2500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LCA</a:t>
              </a:r>
            </a:p>
          </p:txBody>
        </p:sp>
        <p:sp>
          <p:nvSpPr>
            <p:cNvPr id="159" name="Freccia circolare in giù 257">
              <a:extLst>
                <a:ext uri="{FF2B5EF4-FFF2-40B4-BE49-F238E27FC236}">
                  <a16:creationId xmlns:a16="http://schemas.microsoft.com/office/drawing/2014/main" id="{DD7D580C-3BA7-045A-E8A9-16E1710BD8FF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2674388" y="7860877"/>
              <a:ext cx="235348" cy="11568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25000"/>
                <a:gd name="f10" fmla="val 50000"/>
                <a:gd name="f11" fmla="+- 0 0 -360"/>
                <a:gd name="f12" fmla="+- 0 0 -180"/>
                <a:gd name="f13" fmla="+- 0 0 -90"/>
                <a:gd name="f14" fmla="abs f4"/>
                <a:gd name="f15" fmla="abs f5"/>
                <a:gd name="f16" fmla="abs f6"/>
                <a:gd name="f17" fmla="*/ f11 f0 1"/>
                <a:gd name="f18" fmla="*/ f12 f0 1"/>
                <a:gd name="f19" fmla="*/ f13 f0 1"/>
                <a:gd name="f20" fmla="?: f14 f4 1"/>
                <a:gd name="f21" fmla="?: f15 f5 1"/>
                <a:gd name="f22" fmla="?: f16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1"/>
                <a:gd name="f31" fmla="+- f24 0 f1"/>
                <a:gd name="f32" fmla="+- f25 0 f1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7 f33 1"/>
                <a:gd name="f39" fmla="+- f37 0 f7"/>
                <a:gd name="f40" fmla="+- f36 0 f7"/>
                <a:gd name="f41" fmla="*/ f36 f33 1"/>
                <a:gd name="f42" fmla="*/ f37 f33 1"/>
                <a:gd name="f43" fmla="*/ f40 1 2"/>
                <a:gd name="f44" fmla="min f40 f39"/>
                <a:gd name="f45" fmla="*/ f39 f39 1"/>
                <a:gd name="f46" fmla="*/ f39 f33 1"/>
                <a:gd name="f47" fmla="*/ f44 f9 1"/>
                <a:gd name="f48" fmla="*/ f44 f10 1"/>
                <a:gd name="f49" fmla="*/ f47 1 100000"/>
                <a:gd name="f50" fmla="*/ f48 1 100000"/>
                <a:gd name="f51" fmla="+- f49 f50 0"/>
                <a:gd name="f52" fmla="*/ f49 f49 1"/>
                <a:gd name="f53" fmla="+- f50 0 f49"/>
                <a:gd name="f54" fmla="*/ f50 1 2"/>
                <a:gd name="f55" fmla="+- f37 0 f49"/>
                <a:gd name="f56" fmla="+- 0 0 f49"/>
                <a:gd name="f57" fmla="*/ f49 1 2"/>
                <a:gd name="f58" fmla="*/ f51 1 4"/>
                <a:gd name="f59" fmla="+- f45 0 f52"/>
                <a:gd name="f60" fmla="*/ f53 1 2"/>
                <a:gd name="f61" fmla="+- f36 0 f54"/>
                <a:gd name="f62" fmla="+- 0 0 f57"/>
                <a:gd name="f63" fmla="+- 0 0 f56"/>
                <a:gd name="f64" fmla="*/ f55 f33 1"/>
                <a:gd name="f65" fmla="*/ f57 f33 1"/>
                <a:gd name="f66" fmla="+- f43 0 f58"/>
                <a:gd name="f67" fmla="sqrt f59"/>
                <a:gd name="f68" fmla="+- 0 0 f62"/>
                <a:gd name="f69" fmla="*/ f61 f33 1"/>
                <a:gd name="f70" fmla="*/ f66 2 1"/>
                <a:gd name="f71" fmla="+- f66 f49 0"/>
                <a:gd name="f72" fmla="*/ f67 f66 1"/>
                <a:gd name="f73" fmla="*/ f66 f33 1"/>
                <a:gd name="f74" fmla="*/ f70 f70 1"/>
                <a:gd name="f75" fmla="*/ f72 1 f39"/>
                <a:gd name="f76" fmla="+- f66 f71 0"/>
                <a:gd name="f77" fmla="*/ f71 f33 1"/>
                <a:gd name="f78" fmla="+- f74 0 f52"/>
                <a:gd name="f79" fmla="+- f66 f75 0"/>
                <a:gd name="f80" fmla="+- f71 f75 0"/>
                <a:gd name="f81" fmla="+- 0 0 f75"/>
                <a:gd name="f82" fmla="*/ f76 1 2"/>
                <a:gd name="f83" fmla="sqrt f78"/>
                <a:gd name="f84" fmla="+- f79 0 f60"/>
                <a:gd name="f85" fmla="+- f80 f60 0"/>
                <a:gd name="f86" fmla="+- 0 0 f81"/>
                <a:gd name="f87" fmla="*/ f79 f33 1"/>
                <a:gd name="f88" fmla="*/ f82 f33 1"/>
                <a:gd name="f89" fmla="*/ f83 f39 1"/>
                <a:gd name="f90" fmla="at2 f63 f86"/>
                <a:gd name="f91" fmla="*/ f84 f33 1"/>
                <a:gd name="f92" fmla="*/ f85 f33 1"/>
                <a:gd name="f93" fmla="+- f90 f1 0"/>
                <a:gd name="f94" fmla="*/ f89 1 f70"/>
                <a:gd name="f95" fmla="*/ f93 f8 1"/>
                <a:gd name="f96" fmla="+- f37 0 f94"/>
                <a:gd name="f97" fmla="+- 0 0 f94"/>
                <a:gd name="f98" fmla="*/ f95 1 f0"/>
                <a:gd name="f99" fmla="+- 0 0 f97"/>
                <a:gd name="f100" fmla="*/ f96 f33 1"/>
                <a:gd name="f101" fmla="+- 0 0 f98"/>
                <a:gd name="f102" fmla="at2 f99 f68"/>
                <a:gd name="f103" fmla="val f101"/>
                <a:gd name="f104" fmla="+- f102 f1 0"/>
                <a:gd name="f105" fmla="+- 0 0 f103"/>
                <a:gd name="f106" fmla="*/ f104 f8 1"/>
                <a:gd name="f107" fmla="*/ f105 f0 1"/>
                <a:gd name="f108" fmla="*/ f106 1 f0"/>
                <a:gd name="f109" fmla="*/ f107 1 f8"/>
                <a:gd name="f110" fmla="+- 0 0 f108"/>
                <a:gd name="f111" fmla="+- f109 0 f1"/>
                <a:gd name="f112" fmla="val f110"/>
                <a:gd name="f113" fmla="+- 0 0 f112"/>
                <a:gd name="f114" fmla="+- 0 0 f111"/>
                <a:gd name="f115" fmla="+- f2 f111 0"/>
                <a:gd name="f116" fmla="*/ f113 f0 1"/>
                <a:gd name="f117" fmla="*/ f116 1 f8"/>
                <a:gd name="f118" fmla="+- f117 0 f1"/>
                <a:gd name="f119" fmla="+- f2 0 f118"/>
                <a:gd name="f120" fmla="+- f118 0 f1"/>
                <a:gd name="f121" fmla="+- f1 f118 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88" y="f38"/>
                </a:cxn>
                <a:cxn ang="f31">
                  <a:pos x="f65" y="f42"/>
                </a:cxn>
                <a:cxn ang="f31">
                  <a:pos x="f91" y="f64"/>
                </a:cxn>
                <a:cxn ang="f31">
                  <a:pos x="f69" y="f42"/>
                </a:cxn>
                <a:cxn ang="f32">
                  <a:pos x="f92" y="f64"/>
                </a:cxn>
              </a:cxnLst>
              <a:rect l="f38" t="f38" r="f41" b="f42"/>
              <a:pathLst>
                <a:path stroke="0">
                  <a:moveTo>
                    <a:pt x="f69" y="f42"/>
                  </a:move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close/>
                </a:path>
                <a:path stroke="0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21"/>
                  <a:close/>
                </a:path>
                <a:path fill="none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lnTo>
                    <a:pt x="f69" y="f42"/>
                  </a:ln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60" name="Freccia circolare in giù 258">
              <a:extLst>
                <a:ext uri="{FF2B5EF4-FFF2-40B4-BE49-F238E27FC236}">
                  <a16:creationId xmlns:a16="http://schemas.microsoft.com/office/drawing/2014/main" id="{5F5FBBC9-5CD9-1B63-75E9-41C6FAAEAAA3}"/>
                </a:ext>
              </a:extLst>
            </p:cNvPr>
            <p:cNvSpPr>
              <a:spLocks noMove="1" noResize="1"/>
            </p:cNvSpPr>
            <p:nvPr/>
          </p:nvSpPr>
          <p:spPr>
            <a:xfrm rot="11016810">
              <a:off x="12659630" y="8133643"/>
              <a:ext cx="235348" cy="11568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25000"/>
                <a:gd name="f10" fmla="val 50000"/>
                <a:gd name="f11" fmla="+- 0 0 -360"/>
                <a:gd name="f12" fmla="+- 0 0 -180"/>
                <a:gd name="f13" fmla="+- 0 0 -90"/>
                <a:gd name="f14" fmla="abs f4"/>
                <a:gd name="f15" fmla="abs f5"/>
                <a:gd name="f16" fmla="abs f6"/>
                <a:gd name="f17" fmla="*/ f11 f0 1"/>
                <a:gd name="f18" fmla="*/ f12 f0 1"/>
                <a:gd name="f19" fmla="*/ f13 f0 1"/>
                <a:gd name="f20" fmla="?: f14 f4 1"/>
                <a:gd name="f21" fmla="?: f15 f5 1"/>
                <a:gd name="f22" fmla="?: f16 f6 1"/>
                <a:gd name="f23" fmla="*/ f17 1 f3"/>
                <a:gd name="f24" fmla="*/ f18 1 f3"/>
                <a:gd name="f25" fmla="*/ f19 1 f3"/>
                <a:gd name="f26" fmla="*/ f20 1 21600"/>
                <a:gd name="f27" fmla="*/ f21 1 21600"/>
                <a:gd name="f28" fmla="*/ 21600 f20 1"/>
                <a:gd name="f29" fmla="*/ 21600 f21 1"/>
                <a:gd name="f30" fmla="+- f23 0 f1"/>
                <a:gd name="f31" fmla="+- f24 0 f1"/>
                <a:gd name="f32" fmla="+- f25 0 f1"/>
                <a:gd name="f33" fmla="min f27 f26"/>
                <a:gd name="f34" fmla="*/ f28 1 f22"/>
                <a:gd name="f35" fmla="*/ f29 1 f22"/>
                <a:gd name="f36" fmla="val f34"/>
                <a:gd name="f37" fmla="val f35"/>
                <a:gd name="f38" fmla="*/ f7 f33 1"/>
                <a:gd name="f39" fmla="+- f37 0 f7"/>
                <a:gd name="f40" fmla="+- f36 0 f7"/>
                <a:gd name="f41" fmla="*/ f36 f33 1"/>
                <a:gd name="f42" fmla="*/ f37 f33 1"/>
                <a:gd name="f43" fmla="*/ f40 1 2"/>
                <a:gd name="f44" fmla="min f40 f39"/>
                <a:gd name="f45" fmla="*/ f39 f39 1"/>
                <a:gd name="f46" fmla="*/ f39 f33 1"/>
                <a:gd name="f47" fmla="*/ f44 f9 1"/>
                <a:gd name="f48" fmla="*/ f44 f10 1"/>
                <a:gd name="f49" fmla="*/ f47 1 100000"/>
                <a:gd name="f50" fmla="*/ f48 1 100000"/>
                <a:gd name="f51" fmla="+- f49 f50 0"/>
                <a:gd name="f52" fmla="*/ f49 f49 1"/>
                <a:gd name="f53" fmla="+- f50 0 f49"/>
                <a:gd name="f54" fmla="*/ f50 1 2"/>
                <a:gd name="f55" fmla="+- f37 0 f49"/>
                <a:gd name="f56" fmla="+- 0 0 f49"/>
                <a:gd name="f57" fmla="*/ f49 1 2"/>
                <a:gd name="f58" fmla="*/ f51 1 4"/>
                <a:gd name="f59" fmla="+- f45 0 f52"/>
                <a:gd name="f60" fmla="*/ f53 1 2"/>
                <a:gd name="f61" fmla="+- f36 0 f54"/>
                <a:gd name="f62" fmla="+- 0 0 f57"/>
                <a:gd name="f63" fmla="+- 0 0 f56"/>
                <a:gd name="f64" fmla="*/ f55 f33 1"/>
                <a:gd name="f65" fmla="*/ f57 f33 1"/>
                <a:gd name="f66" fmla="+- f43 0 f58"/>
                <a:gd name="f67" fmla="sqrt f59"/>
                <a:gd name="f68" fmla="+- 0 0 f62"/>
                <a:gd name="f69" fmla="*/ f61 f33 1"/>
                <a:gd name="f70" fmla="*/ f66 2 1"/>
                <a:gd name="f71" fmla="+- f66 f49 0"/>
                <a:gd name="f72" fmla="*/ f67 f66 1"/>
                <a:gd name="f73" fmla="*/ f66 f33 1"/>
                <a:gd name="f74" fmla="*/ f70 f70 1"/>
                <a:gd name="f75" fmla="*/ f72 1 f39"/>
                <a:gd name="f76" fmla="+- f66 f71 0"/>
                <a:gd name="f77" fmla="*/ f71 f33 1"/>
                <a:gd name="f78" fmla="+- f74 0 f52"/>
                <a:gd name="f79" fmla="+- f66 f75 0"/>
                <a:gd name="f80" fmla="+- f71 f75 0"/>
                <a:gd name="f81" fmla="+- 0 0 f75"/>
                <a:gd name="f82" fmla="*/ f76 1 2"/>
                <a:gd name="f83" fmla="sqrt f78"/>
                <a:gd name="f84" fmla="+- f79 0 f60"/>
                <a:gd name="f85" fmla="+- f80 f60 0"/>
                <a:gd name="f86" fmla="+- 0 0 f81"/>
                <a:gd name="f87" fmla="*/ f79 f33 1"/>
                <a:gd name="f88" fmla="*/ f82 f33 1"/>
                <a:gd name="f89" fmla="*/ f83 f39 1"/>
                <a:gd name="f90" fmla="at2 f63 f86"/>
                <a:gd name="f91" fmla="*/ f84 f33 1"/>
                <a:gd name="f92" fmla="*/ f85 f33 1"/>
                <a:gd name="f93" fmla="+- f90 f1 0"/>
                <a:gd name="f94" fmla="*/ f89 1 f70"/>
                <a:gd name="f95" fmla="*/ f93 f8 1"/>
                <a:gd name="f96" fmla="+- f37 0 f94"/>
                <a:gd name="f97" fmla="+- 0 0 f94"/>
                <a:gd name="f98" fmla="*/ f95 1 f0"/>
                <a:gd name="f99" fmla="+- 0 0 f97"/>
                <a:gd name="f100" fmla="*/ f96 f33 1"/>
                <a:gd name="f101" fmla="+- 0 0 f98"/>
                <a:gd name="f102" fmla="at2 f99 f68"/>
                <a:gd name="f103" fmla="val f101"/>
                <a:gd name="f104" fmla="+- f102 f1 0"/>
                <a:gd name="f105" fmla="+- 0 0 f103"/>
                <a:gd name="f106" fmla="*/ f104 f8 1"/>
                <a:gd name="f107" fmla="*/ f105 f0 1"/>
                <a:gd name="f108" fmla="*/ f106 1 f0"/>
                <a:gd name="f109" fmla="*/ f107 1 f8"/>
                <a:gd name="f110" fmla="+- 0 0 f108"/>
                <a:gd name="f111" fmla="+- f109 0 f1"/>
                <a:gd name="f112" fmla="val f110"/>
                <a:gd name="f113" fmla="+- 0 0 f112"/>
                <a:gd name="f114" fmla="+- 0 0 f111"/>
                <a:gd name="f115" fmla="+- f2 f111 0"/>
                <a:gd name="f116" fmla="*/ f113 f0 1"/>
                <a:gd name="f117" fmla="*/ f116 1 f8"/>
                <a:gd name="f118" fmla="+- f117 0 f1"/>
                <a:gd name="f119" fmla="+- f2 0 f118"/>
                <a:gd name="f120" fmla="+- f118 0 f1"/>
                <a:gd name="f121" fmla="+- f1 f118 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0">
                  <a:pos x="f88" y="f38"/>
                </a:cxn>
                <a:cxn ang="f31">
                  <a:pos x="f65" y="f42"/>
                </a:cxn>
                <a:cxn ang="f31">
                  <a:pos x="f91" y="f64"/>
                </a:cxn>
                <a:cxn ang="f31">
                  <a:pos x="f69" y="f42"/>
                </a:cxn>
                <a:cxn ang="f32">
                  <a:pos x="f92" y="f64"/>
                </a:cxn>
              </a:cxnLst>
              <a:rect l="f38" t="f38" r="f41" b="f42"/>
              <a:pathLst>
                <a:path stroke="0">
                  <a:moveTo>
                    <a:pt x="f69" y="f42"/>
                  </a:move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close/>
                </a:path>
                <a:path stroke="0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21"/>
                  <a:close/>
                </a:path>
                <a:path fill="none">
                  <a:moveTo>
                    <a:pt x="f88" y="f100"/>
                  </a:moveTo>
                  <a:arcTo wR="f73" hR="f46" stAng="f119" swAng="f120"/>
                  <a:lnTo>
                    <a:pt x="f38" y="f42"/>
                  </a:lnTo>
                  <a:arcTo wR="f73" hR="f46" stAng="f0" swAng="f1"/>
                  <a:lnTo>
                    <a:pt x="f77" y="f38"/>
                  </a:lnTo>
                  <a:arcTo wR="f73" hR="f46" stAng="f2" swAng="f111"/>
                  <a:lnTo>
                    <a:pt x="f92" y="f64"/>
                  </a:lnTo>
                  <a:lnTo>
                    <a:pt x="f69" y="f42"/>
                  </a:lnTo>
                  <a:lnTo>
                    <a:pt x="f91" y="f64"/>
                  </a:lnTo>
                  <a:lnTo>
                    <a:pt x="f87" y="f64"/>
                  </a:lnTo>
                  <a:arcTo wR="f73" hR="f46" stAng="f115" swAng="f114"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2232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161" name="CasellaDiTesto 93">
            <a:extLst>
              <a:ext uri="{FF2B5EF4-FFF2-40B4-BE49-F238E27FC236}">
                <a16:creationId xmlns:a16="http://schemas.microsoft.com/office/drawing/2014/main" id="{CE51C09B-29B3-7640-7D76-85CFFD7358B5}"/>
              </a:ext>
            </a:extLst>
          </p:cNvPr>
          <p:cNvSpPr>
            <a:spLocks noMove="1" noResize="1"/>
          </p:cNvSpPr>
          <p:nvPr/>
        </p:nvSpPr>
        <p:spPr>
          <a:xfrm>
            <a:off x="13433971" y="8714058"/>
            <a:ext cx="1525749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Cancellare l’opzione non pertinente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700" b="0" i="0" u="none" strike="noStrike" kern="1200" cap="none" spc="0" baseline="0">
              <a:solidFill>
                <a:srgbClr val="3B3838"/>
              </a:solidFill>
              <a:uFillTx/>
              <a:latin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L’inserimento dei valori non è obbligatorio ma consigliato ai fini della valutazione</a:t>
            </a:r>
          </a:p>
        </p:txBody>
      </p:sp>
      <p:pic>
        <p:nvPicPr>
          <p:cNvPr id="162" name="Immagine 260">
            <a:extLst>
              <a:ext uri="{FF2B5EF4-FFF2-40B4-BE49-F238E27FC236}">
                <a16:creationId xmlns:a16="http://schemas.microsoft.com/office/drawing/2014/main" id="{8DE52B7E-0A55-AC94-D7DC-3C0885A6F8CD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4401315" y="8583847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3" name="Immagine 261">
            <a:extLst>
              <a:ext uri="{FF2B5EF4-FFF2-40B4-BE49-F238E27FC236}">
                <a16:creationId xmlns:a16="http://schemas.microsoft.com/office/drawing/2014/main" id="{979276F4-52E6-782A-8BDB-F5FE4E0FA23E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4029822" y="8593202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4" name="Immagine 262">
            <a:extLst>
              <a:ext uri="{FF2B5EF4-FFF2-40B4-BE49-F238E27FC236}">
                <a16:creationId xmlns:a16="http://schemas.microsoft.com/office/drawing/2014/main" id="{6C814D28-CE5A-7442-EEA8-F817221C56C1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9441984" y="8279105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5" name="Immagine 263">
            <a:extLst>
              <a:ext uri="{FF2B5EF4-FFF2-40B4-BE49-F238E27FC236}">
                <a16:creationId xmlns:a16="http://schemas.microsoft.com/office/drawing/2014/main" id="{55BB57DA-EC02-A099-76FA-F3904CB3ED65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9070491" y="8288459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6" name="Immagine 264">
            <a:extLst>
              <a:ext uri="{FF2B5EF4-FFF2-40B4-BE49-F238E27FC236}">
                <a16:creationId xmlns:a16="http://schemas.microsoft.com/office/drawing/2014/main" id="{C7C28C35-4078-5BA0-17F7-A6299573C028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0355781" y="8286018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7" name="Immagine 265">
            <a:extLst>
              <a:ext uri="{FF2B5EF4-FFF2-40B4-BE49-F238E27FC236}">
                <a16:creationId xmlns:a16="http://schemas.microsoft.com/office/drawing/2014/main" id="{94897CD9-9170-AACD-5239-5C8829F1BAE9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9984287" y="8295372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8" name="Immagine 266">
            <a:extLst>
              <a:ext uri="{FF2B5EF4-FFF2-40B4-BE49-F238E27FC236}">
                <a16:creationId xmlns:a16="http://schemas.microsoft.com/office/drawing/2014/main" id="{F9474DCD-32DB-6721-2ED5-722F317C2E30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1210507" y="8278822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9" name="Immagine 267">
            <a:extLst>
              <a:ext uri="{FF2B5EF4-FFF2-40B4-BE49-F238E27FC236}">
                <a16:creationId xmlns:a16="http://schemas.microsoft.com/office/drawing/2014/main" id="{7B587234-A832-0D7A-8015-3ED6E9D2DE74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0839014" y="8288185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0" name="Immagine 268">
            <a:extLst>
              <a:ext uri="{FF2B5EF4-FFF2-40B4-BE49-F238E27FC236}">
                <a16:creationId xmlns:a16="http://schemas.microsoft.com/office/drawing/2014/main" id="{C47165D5-77B4-9C56-261B-EB429DE44651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2041678" y="8291413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1" name="Immagine 269">
            <a:extLst>
              <a:ext uri="{FF2B5EF4-FFF2-40B4-BE49-F238E27FC236}">
                <a16:creationId xmlns:a16="http://schemas.microsoft.com/office/drawing/2014/main" id="{7704BD04-138E-47EC-E3E3-B0E8DBED5AE5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1670185" y="8300767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2" name="Immagine 270">
            <a:extLst>
              <a:ext uri="{FF2B5EF4-FFF2-40B4-BE49-F238E27FC236}">
                <a16:creationId xmlns:a16="http://schemas.microsoft.com/office/drawing/2014/main" id="{887E37D3-FFE4-CA1E-1835-AE71C27DF807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9461854" y="9447187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3" name="Immagine 271">
            <a:extLst>
              <a:ext uri="{FF2B5EF4-FFF2-40B4-BE49-F238E27FC236}">
                <a16:creationId xmlns:a16="http://schemas.microsoft.com/office/drawing/2014/main" id="{3F6040CB-5A4B-9F35-12C6-721458825FF5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9090361" y="9456541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4" name="Immagine 272">
            <a:extLst>
              <a:ext uri="{FF2B5EF4-FFF2-40B4-BE49-F238E27FC236}">
                <a16:creationId xmlns:a16="http://schemas.microsoft.com/office/drawing/2014/main" id="{DC371675-9AD6-BA3C-8501-02258BEA2FEA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2906134" y="8359764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5" name="Immagine 273">
            <a:extLst>
              <a:ext uri="{FF2B5EF4-FFF2-40B4-BE49-F238E27FC236}">
                <a16:creationId xmlns:a16="http://schemas.microsoft.com/office/drawing/2014/main" id="{0A269E7D-9BEB-7F35-3B08-AAB796EDC3F0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2534631" y="8369119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6" name="Immagine 274">
            <a:extLst>
              <a:ext uri="{FF2B5EF4-FFF2-40B4-BE49-F238E27FC236}">
                <a16:creationId xmlns:a16="http://schemas.microsoft.com/office/drawing/2014/main" id="{169BBDA7-A0CC-FDD3-FD7C-3317EBA284D4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8598926" y="9547652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7" name="Immagine 275">
            <a:extLst>
              <a:ext uri="{FF2B5EF4-FFF2-40B4-BE49-F238E27FC236}">
                <a16:creationId xmlns:a16="http://schemas.microsoft.com/office/drawing/2014/main" id="{8A636BA0-2109-0DEB-7A78-69A8CECDE9FD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8227432" y="9557016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8" name="Immagine 276">
            <a:extLst>
              <a:ext uri="{FF2B5EF4-FFF2-40B4-BE49-F238E27FC236}">
                <a16:creationId xmlns:a16="http://schemas.microsoft.com/office/drawing/2014/main" id="{DE8306D1-269A-F9F9-DB12-85E822CE49EA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0338224" y="9495897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79" name="Immagine 277">
            <a:extLst>
              <a:ext uri="{FF2B5EF4-FFF2-40B4-BE49-F238E27FC236}">
                <a16:creationId xmlns:a16="http://schemas.microsoft.com/office/drawing/2014/main" id="{85698593-E652-D30D-568E-20FEF4163759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9966731" y="9505261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0" name="Rettangolo 278">
            <a:extLst>
              <a:ext uri="{FF2B5EF4-FFF2-40B4-BE49-F238E27FC236}">
                <a16:creationId xmlns:a16="http://schemas.microsoft.com/office/drawing/2014/main" id="{6AE03CE1-BA68-B234-CEA0-DB5E405B7018}"/>
              </a:ext>
            </a:extLst>
          </p:cNvPr>
          <p:cNvSpPr/>
          <p:nvPr/>
        </p:nvSpPr>
        <p:spPr>
          <a:xfrm>
            <a:off x="9678951" y="601373"/>
            <a:ext cx="2890253" cy="2410138"/>
          </a:xfrm>
          <a:prstGeom prst="rect">
            <a:avLst/>
          </a:prstGeom>
          <a:solidFill>
            <a:srgbClr val="BFBFBF"/>
          </a:solidFill>
          <a:ln w="3172" cap="flat">
            <a:solidFill>
              <a:srgbClr val="A6A6A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1" name="Rettangolo 279">
            <a:extLst>
              <a:ext uri="{FF2B5EF4-FFF2-40B4-BE49-F238E27FC236}">
                <a16:creationId xmlns:a16="http://schemas.microsoft.com/office/drawing/2014/main" id="{3858D55B-1341-8943-370B-C264A284CC43}"/>
              </a:ext>
            </a:extLst>
          </p:cNvPr>
          <p:cNvSpPr/>
          <p:nvPr/>
        </p:nvSpPr>
        <p:spPr>
          <a:xfrm>
            <a:off x="11991194" y="1996244"/>
            <a:ext cx="2890253" cy="2410138"/>
          </a:xfrm>
          <a:prstGeom prst="rect">
            <a:avLst/>
          </a:prstGeom>
          <a:solidFill>
            <a:srgbClr val="BFBFBF"/>
          </a:solidFill>
          <a:ln w="3172" cap="flat">
            <a:solidFill>
              <a:srgbClr val="A6A6A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2" name="CasellaDiTesto 280">
            <a:extLst>
              <a:ext uri="{FF2B5EF4-FFF2-40B4-BE49-F238E27FC236}">
                <a16:creationId xmlns:a16="http://schemas.microsoft.com/office/drawing/2014/main" id="{6938639C-2B04-D150-52C7-E78646FF69BB}"/>
              </a:ext>
            </a:extLst>
          </p:cNvPr>
          <p:cNvSpPr txBox="1"/>
          <p:nvPr/>
        </p:nvSpPr>
        <p:spPr>
          <a:xfrm>
            <a:off x="7664455" y="264398"/>
            <a:ext cx="729525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Titolo dell’incarico</a:t>
            </a:r>
          </a:p>
        </p:txBody>
      </p:sp>
      <p:sp>
        <p:nvSpPr>
          <p:cNvPr id="183" name="Rettangolo 281">
            <a:extLst>
              <a:ext uri="{FF2B5EF4-FFF2-40B4-BE49-F238E27FC236}">
                <a16:creationId xmlns:a16="http://schemas.microsoft.com/office/drawing/2014/main" id="{421B44F1-BB90-18F4-83DD-A86C0F773884}"/>
              </a:ext>
            </a:extLst>
          </p:cNvPr>
          <p:cNvSpPr/>
          <p:nvPr/>
        </p:nvSpPr>
        <p:spPr>
          <a:xfrm>
            <a:off x="7690798" y="224238"/>
            <a:ext cx="2229810" cy="233453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Intervento di: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Tipologia incarico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00" b="1" i="0" u="none" strike="noStrike" kern="1200" cap="none" spc="0" baseline="0">
              <a:solidFill>
                <a:srgbClr val="404040"/>
              </a:solidFill>
              <a:uFillTx/>
              <a:latin typeface="Century Gothic" pitchFamily="34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Obiettivi:</a:t>
            </a:r>
            <a:b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Xxxxxxxxxx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Xxxxxxxxxx</a:t>
            </a:r>
          </a:p>
        </p:txBody>
      </p:sp>
      <p:sp>
        <p:nvSpPr>
          <p:cNvPr id="184" name="Segnaposto testo 18">
            <a:extLst>
              <a:ext uri="{FF2B5EF4-FFF2-40B4-BE49-F238E27FC236}">
                <a16:creationId xmlns:a16="http://schemas.microsoft.com/office/drawing/2014/main" id="{52C52CE8-7AE3-0303-A43B-D813595FA806}"/>
              </a:ext>
            </a:extLst>
          </p:cNvPr>
          <p:cNvSpPr txBox="1"/>
          <p:nvPr/>
        </p:nvSpPr>
        <p:spPr>
          <a:xfrm>
            <a:off x="7660696" y="2552209"/>
            <a:ext cx="2200448" cy="15088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STAZIONE APPALTANTE/COMMTTENTE: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Progettisti</a:t>
            </a:r>
            <a:b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</p:txBody>
      </p:sp>
      <p:sp>
        <p:nvSpPr>
          <p:cNvPr id="185" name="Segnaposto titolo 1">
            <a:extLst>
              <a:ext uri="{FF2B5EF4-FFF2-40B4-BE49-F238E27FC236}">
                <a16:creationId xmlns:a16="http://schemas.microsoft.com/office/drawing/2014/main" id="{EC56791C-1079-2C85-ACB9-BDDD2454D899}"/>
              </a:ext>
            </a:extLst>
          </p:cNvPr>
          <p:cNvSpPr/>
          <p:nvPr/>
        </p:nvSpPr>
        <p:spPr>
          <a:xfrm>
            <a:off x="7656335" y="2337508"/>
            <a:ext cx="2033461" cy="36251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300" b="1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Soggetti coinvolti</a:t>
            </a:r>
            <a:endParaRPr lang="it-IT" sz="1300" b="0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186" name="CasellaDiTesto 284">
            <a:extLst>
              <a:ext uri="{FF2B5EF4-FFF2-40B4-BE49-F238E27FC236}">
                <a16:creationId xmlns:a16="http://schemas.microsoft.com/office/drawing/2014/main" id="{CD5B716B-D769-AF2A-2FA1-D37155B4BB9F}"/>
              </a:ext>
            </a:extLst>
          </p:cNvPr>
          <p:cNvSpPr txBox="1"/>
          <p:nvPr/>
        </p:nvSpPr>
        <p:spPr>
          <a:xfrm>
            <a:off x="9957660" y="1334667"/>
            <a:ext cx="223625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Foto</a:t>
            </a:r>
            <a:endParaRPr lang="it-IT" sz="12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187" name="CasellaDiTesto 285">
            <a:extLst>
              <a:ext uri="{FF2B5EF4-FFF2-40B4-BE49-F238E27FC236}">
                <a16:creationId xmlns:a16="http://schemas.microsoft.com/office/drawing/2014/main" id="{C4728BE4-3532-3695-51A9-1E855AE8F85D}"/>
              </a:ext>
            </a:extLst>
          </p:cNvPr>
          <p:cNvSpPr txBox="1"/>
          <p:nvPr/>
        </p:nvSpPr>
        <p:spPr>
          <a:xfrm>
            <a:off x="12334350" y="2814376"/>
            <a:ext cx="2236256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entury Gothic" pitchFamily="34"/>
              </a:rPr>
              <a:t>Foto</a:t>
            </a:r>
            <a:endParaRPr lang="it-IT" sz="1200" b="1" i="0" u="none" strike="noStrike" kern="1200" cap="none" spc="0" baseline="0">
              <a:solidFill>
                <a:srgbClr val="000000"/>
              </a:solidFill>
              <a:uFillTx/>
              <a:latin typeface="Century Gothic" pitchFamily="34"/>
            </a:endParaRPr>
          </a:p>
        </p:txBody>
      </p:sp>
      <p:sp>
        <p:nvSpPr>
          <p:cNvPr id="188" name="Segnaposto testo 18">
            <a:extLst>
              <a:ext uri="{FF2B5EF4-FFF2-40B4-BE49-F238E27FC236}">
                <a16:creationId xmlns:a16="http://schemas.microsoft.com/office/drawing/2014/main" id="{6F8F89B8-DD27-0164-94BC-2F65F5789243}"/>
              </a:ext>
            </a:extLst>
          </p:cNvPr>
          <p:cNvSpPr txBox="1"/>
          <p:nvPr/>
        </p:nvSpPr>
        <p:spPr>
          <a:xfrm>
            <a:off x="9313676" y="3099267"/>
            <a:ext cx="2200448" cy="15088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113394" tIns="56701" rIns="113394" bIns="56701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1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Impresa</a:t>
            </a:r>
            <a:b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</a:b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000" b="0" i="0" u="none" strike="noStrike" kern="1200" cap="none" spc="0" baseline="0">
                <a:solidFill>
                  <a:srgbClr val="404040"/>
                </a:solidFill>
                <a:uFillTx/>
                <a:latin typeface="Century Gothic" pitchFamily="34"/>
              </a:rPr>
              <a:t>XXXXX</a:t>
            </a:r>
          </a:p>
        </p:txBody>
      </p:sp>
      <p:sp>
        <p:nvSpPr>
          <p:cNvPr id="189" name="Rettangolo 287">
            <a:extLst>
              <a:ext uri="{FF2B5EF4-FFF2-40B4-BE49-F238E27FC236}">
                <a16:creationId xmlns:a16="http://schemas.microsoft.com/office/drawing/2014/main" id="{29FECF94-4A54-91B9-B90A-7BEFFAB9947A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10839522" y="9229610"/>
            <a:ext cx="529821" cy="547698"/>
          </a:xfrm>
          <a:prstGeom prst="rect">
            <a:avLst/>
          </a:prstGeom>
          <a:noFill/>
          <a:ln w="19046" cap="flat">
            <a:solidFill>
              <a:srgbClr val="ABCAF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0" name="Ovale 26">
            <a:extLst>
              <a:ext uri="{FF2B5EF4-FFF2-40B4-BE49-F238E27FC236}">
                <a16:creationId xmlns:a16="http://schemas.microsoft.com/office/drawing/2014/main" id="{CC7B63EF-7AD8-4D28-2AFA-E7790439FF51}"/>
              </a:ext>
            </a:extLst>
          </p:cNvPr>
          <p:cNvSpPr>
            <a:spLocks noMove="1" noResize="1"/>
          </p:cNvSpPr>
          <p:nvPr/>
        </p:nvSpPr>
        <p:spPr>
          <a:xfrm>
            <a:off x="10822792" y="8968005"/>
            <a:ext cx="561661" cy="5616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BCAF7"/>
          </a:solidFill>
          <a:ln w="6345" cap="flat">
            <a:solidFill>
              <a:srgbClr val="ABCAF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1133947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232" b="0" i="0" u="none" strike="noStrike" kern="1200" cap="none" spc="0" baseline="0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191" name="CasellaDiTesto 93">
            <a:extLst>
              <a:ext uri="{FF2B5EF4-FFF2-40B4-BE49-F238E27FC236}">
                <a16:creationId xmlns:a16="http://schemas.microsoft.com/office/drawing/2014/main" id="{36D1CFA5-A956-35B6-E999-FEE2A0533DFC}"/>
              </a:ext>
            </a:extLst>
          </p:cNvPr>
          <p:cNvSpPr>
            <a:spLocks noMove="1" noResize="1"/>
          </p:cNvSpPr>
          <p:nvPr/>
        </p:nvSpPr>
        <p:spPr>
          <a:xfrm>
            <a:off x="10667125" y="9745263"/>
            <a:ext cx="975363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Gestione informativa cantiere in 4D (tempi)</a:t>
            </a:r>
            <a:endParaRPr lang="it-IT" sz="700" b="0" i="0" u="none" strike="noStrike" kern="1200" cap="none" spc="0" baseline="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pic>
        <p:nvPicPr>
          <p:cNvPr id="192" name="Immagine 293">
            <a:extLst>
              <a:ext uri="{FF2B5EF4-FFF2-40B4-BE49-F238E27FC236}">
                <a16:creationId xmlns:a16="http://schemas.microsoft.com/office/drawing/2014/main" id="{968B6B14-E86C-D15B-C7F1-08C871531A3D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1223235" y="9549234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3" name="Immagine 294">
            <a:extLst>
              <a:ext uri="{FF2B5EF4-FFF2-40B4-BE49-F238E27FC236}">
                <a16:creationId xmlns:a16="http://schemas.microsoft.com/office/drawing/2014/main" id="{50570501-33C0-193A-858A-B648BA7EEDF6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0851742" y="9558598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4" name="Rettangolo 295">
            <a:extLst>
              <a:ext uri="{FF2B5EF4-FFF2-40B4-BE49-F238E27FC236}">
                <a16:creationId xmlns:a16="http://schemas.microsoft.com/office/drawing/2014/main" id="{DFF5DF0E-73E1-3B2C-0A12-9009B395A366}"/>
              </a:ext>
            </a:extLst>
          </p:cNvPr>
          <p:cNvSpPr>
            <a:spLocks noMove="1" noResize="1"/>
          </p:cNvSpPr>
          <p:nvPr/>
        </p:nvSpPr>
        <p:spPr>
          <a:xfrm rot="16200004">
            <a:off x="11678018" y="9229994"/>
            <a:ext cx="529821" cy="547698"/>
          </a:xfrm>
          <a:prstGeom prst="rect">
            <a:avLst/>
          </a:prstGeom>
          <a:noFill/>
          <a:ln w="19046" cap="flat">
            <a:solidFill>
              <a:srgbClr val="ABCAF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5" name="Ovale 26">
            <a:extLst>
              <a:ext uri="{FF2B5EF4-FFF2-40B4-BE49-F238E27FC236}">
                <a16:creationId xmlns:a16="http://schemas.microsoft.com/office/drawing/2014/main" id="{BCE496B5-317B-81EC-0BF8-EDE5204E6CA7}"/>
              </a:ext>
            </a:extLst>
          </p:cNvPr>
          <p:cNvSpPr>
            <a:spLocks noMove="1" noResize="1"/>
          </p:cNvSpPr>
          <p:nvPr/>
        </p:nvSpPr>
        <p:spPr>
          <a:xfrm>
            <a:off x="11661279" y="8968389"/>
            <a:ext cx="561661" cy="5616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ABCAF7"/>
          </a:solidFill>
          <a:ln w="6345" cap="flat">
            <a:solidFill>
              <a:srgbClr val="ABCAF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1133947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2232" b="0" i="0" u="none" strike="noStrike" kern="1200" cap="none" spc="0" baseline="0">
              <a:solidFill>
                <a:srgbClr val="FFFFFF"/>
              </a:solidFill>
              <a:uFillTx/>
              <a:latin typeface="Times New Roman"/>
            </a:endParaRPr>
          </a:p>
        </p:txBody>
      </p:sp>
      <p:sp>
        <p:nvSpPr>
          <p:cNvPr id="196" name="CasellaDiTesto 93">
            <a:extLst>
              <a:ext uri="{FF2B5EF4-FFF2-40B4-BE49-F238E27FC236}">
                <a16:creationId xmlns:a16="http://schemas.microsoft.com/office/drawing/2014/main" id="{8FBE33C7-EDFB-4E40-7D85-AC0D2986BAFF}"/>
              </a:ext>
            </a:extLst>
          </p:cNvPr>
          <p:cNvSpPr>
            <a:spLocks noMove="1" noResize="1"/>
          </p:cNvSpPr>
          <p:nvPr/>
        </p:nvSpPr>
        <p:spPr>
          <a:xfrm>
            <a:off x="11505620" y="9745647"/>
            <a:ext cx="975363" cy="4064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700" b="0" i="0" u="none" strike="noStrike" kern="1200" cap="none" spc="0" baseline="0">
                <a:solidFill>
                  <a:srgbClr val="3B3838"/>
                </a:solidFill>
                <a:uFillTx/>
                <a:latin typeface="Arial"/>
                <a:cs typeface="Arial"/>
              </a:rPr>
              <a:t>Gestione informativa cantiere in 5D (costi)</a:t>
            </a:r>
            <a:endParaRPr lang="it-IT" sz="700" b="0" i="0" u="none" strike="noStrike" kern="1200" cap="none" spc="0" baseline="0">
              <a:solidFill>
                <a:srgbClr val="3B3838"/>
              </a:solidFill>
              <a:uFillTx/>
              <a:latin typeface="Arial"/>
              <a:cs typeface="Arial"/>
            </a:endParaRPr>
          </a:p>
        </p:txBody>
      </p:sp>
      <p:pic>
        <p:nvPicPr>
          <p:cNvPr id="197" name="Immagine 300">
            <a:extLst>
              <a:ext uri="{FF2B5EF4-FFF2-40B4-BE49-F238E27FC236}">
                <a16:creationId xmlns:a16="http://schemas.microsoft.com/office/drawing/2014/main" id="{4F9F3869-A474-4C0B-4029-CE44CC38A461}"/>
              </a:ext>
            </a:extLst>
          </p:cNvPr>
          <p:cNvPicPr>
            <a:picLocks noMove="1" noResize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2061731" y="9549618"/>
            <a:ext cx="116896" cy="17999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98" name="Immagine 301">
            <a:extLst>
              <a:ext uri="{FF2B5EF4-FFF2-40B4-BE49-F238E27FC236}">
                <a16:creationId xmlns:a16="http://schemas.microsoft.com/office/drawing/2014/main" id="{D017C9AC-D66D-1D51-27AE-B1FE0DC149F9}"/>
              </a:ext>
            </a:extLst>
          </p:cNvPr>
          <p:cNvPicPr>
            <a:picLocks noMove="1" noResize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11690229" y="9558982"/>
            <a:ext cx="152028" cy="179999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199" name="Group 20">
            <a:extLst>
              <a:ext uri="{FF2B5EF4-FFF2-40B4-BE49-F238E27FC236}">
                <a16:creationId xmlns:a16="http://schemas.microsoft.com/office/drawing/2014/main" id="{8A73AB02-71C8-1EB0-8F97-B91057150CB3}"/>
              </a:ext>
            </a:extLst>
          </p:cNvPr>
          <p:cNvGrpSpPr/>
          <p:nvPr/>
        </p:nvGrpSpPr>
        <p:grpSpPr>
          <a:xfrm>
            <a:off x="10980298" y="9140909"/>
            <a:ext cx="234004" cy="234004"/>
            <a:chOff x="10980298" y="9140909"/>
            <a:chExt cx="234004" cy="234004"/>
          </a:xfrm>
        </p:grpSpPr>
        <p:sp>
          <p:nvSpPr>
            <p:cNvPr id="200" name="Freeform 12">
              <a:extLst>
                <a:ext uri="{FF2B5EF4-FFF2-40B4-BE49-F238E27FC236}">
                  <a16:creationId xmlns:a16="http://schemas.microsoft.com/office/drawing/2014/main" id="{97E1A146-FB2D-B4A7-B0EC-585995E24099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0980298" y="9140909"/>
              <a:ext cx="234004" cy="23400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8"/>
                <a:gd name="f7" fmla="val 64"/>
                <a:gd name="f8" fmla="val 12"/>
                <a:gd name="f9" fmla="val 93"/>
                <a:gd name="f10" fmla="val 116"/>
                <a:gd name="f11" fmla="val 35"/>
                <a:gd name="f12" fmla="val 29"/>
                <a:gd name="f13" fmla="val 99"/>
                <a:gd name="f14" fmla="+- 0 0 -90"/>
                <a:gd name="f15" fmla="*/ f3 1 128"/>
                <a:gd name="f16" fmla="*/ f4 1 128"/>
                <a:gd name="f17" fmla="+- f6 0 f5"/>
                <a:gd name="f18" fmla="*/ f14 f0 1"/>
                <a:gd name="f19" fmla="*/ f17 1 128"/>
                <a:gd name="f20" fmla="*/ 64 f17 1"/>
                <a:gd name="f21" fmla="*/ 12 f17 1"/>
                <a:gd name="f22" fmla="*/ 116 f17 1"/>
                <a:gd name="f23" fmla="*/ 0 f17 1"/>
                <a:gd name="f24" fmla="*/ 128 f17 1"/>
                <a:gd name="f25" fmla="*/ f18 1 f2"/>
                <a:gd name="f26" fmla="*/ f20 1 128"/>
                <a:gd name="f27" fmla="*/ f21 1 128"/>
                <a:gd name="f28" fmla="*/ f22 1 128"/>
                <a:gd name="f29" fmla="*/ f23 1 128"/>
                <a:gd name="f30" fmla="*/ f24 1 128"/>
                <a:gd name="f31" fmla="*/ 0 1 f19"/>
                <a:gd name="f32" fmla="*/ f6 1 f19"/>
                <a:gd name="f33" fmla="+- f25 0 f1"/>
                <a:gd name="f34" fmla="*/ f26 1 f19"/>
                <a:gd name="f35" fmla="*/ f27 1 f19"/>
                <a:gd name="f36" fmla="*/ f28 1 f19"/>
                <a:gd name="f37" fmla="*/ f29 1 f19"/>
                <a:gd name="f38" fmla="*/ f30 1 f19"/>
                <a:gd name="f39" fmla="*/ f31 f15 1"/>
                <a:gd name="f40" fmla="*/ f32 f15 1"/>
                <a:gd name="f41" fmla="*/ f32 f16 1"/>
                <a:gd name="f42" fmla="*/ f31 f16 1"/>
                <a:gd name="f43" fmla="*/ f34 f15 1"/>
                <a:gd name="f44" fmla="*/ f35 f16 1"/>
                <a:gd name="f45" fmla="*/ f36 f15 1"/>
                <a:gd name="f46" fmla="*/ f34 f16 1"/>
                <a:gd name="f47" fmla="*/ f36 f16 1"/>
                <a:gd name="f48" fmla="*/ f35 f15 1"/>
                <a:gd name="f49" fmla="*/ f37 f16 1"/>
                <a:gd name="f50" fmla="*/ f37 f15 1"/>
                <a:gd name="f51" fmla="*/ f38 f16 1"/>
                <a:gd name="f52" fmla="*/ f38 f1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43" y="f44"/>
                </a:cxn>
                <a:cxn ang="f33">
                  <a:pos x="f45" y="f46"/>
                </a:cxn>
                <a:cxn ang="f33">
                  <a:pos x="f43" y="f47"/>
                </a:cxn>
                <a:cxn ang="f33">
                  <a:pos x="f48" y="f46"/>
                </a:cxn>
                <a:cxn ang="f33">
                  <a:pos x="f43" y="f44"/>
                </a:cxn>
                <a:cxn ang="f33">
                  <a:pos x="f43" y="f49"/>
                </a:cxn>
                <a:cxn ang="f33">
                  <a:pos x="f50" y="f46"/>
                </a:cxn>
                <a:cxn ang="f33">
                  <a:pos x="f43" y="f51"/>
                </a:cxn>
                <a:cxn ang="f33">
                  <a:pos x="f52" y="f46"/>
                </a:cxn>
                <a:cxn ang="f33">
                  <a:pos x="f43" y="f49"/>
                </a:cxn>
              </a:cxnLst>
              <a:rect l="f39" t="f42" r="f40" b="f41"/>
              <a:pathLst>
                <a:path w="128" h="128">
                  <a:moveTo>
                    <a:pt x="f7" y="f8"/>
                  </a:moveTo>
                  <a:cubicBezTo>
                    <a:pt x="f9" y="f8"/>
                    <a:pt x="f10" y="f11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11" y="f10"/>
                    <a:pt x="f8" y="f9"/>
                    <a:pt x="f8" y="f7"/>
                  </a:cubicBezTo>
                  <a:cubicBezTo>
                    <a:pt x="f8" y="f11"/>
                    <a:pt x="f11" y="f8"/>
                    <a:pt x="f7" y="f8"/>
                  </a:cubicBezTo>
                  <a:moveTo>
                    <a:pt x="f7" y="f5"/>
                  </a:moveTo>
                  <a:cubicBezTo>
                    <a:pt x="f12" y="f5"/>
                    <a:pt x="f5" y="f12"/>
                    <a:pt x="f5" y="f7"/>
                  </a:cubicBezTo>
                  <a:cubicBezTo>
                    <a:pt x="f5" y="f13"/>
                    <a:pt x="f12" y="f6"/>
                    <a:pt x="f7" y="f6"/>
                  </a:cubicBezTo>
                  <a:cubicBezTo>
                    <a:pt x="f13" y="f6"/>
                    <a:pt x="f6" y="f13"/>
                    <a:pt x="f6" y="f7"/>
                  </a:cubicBezTo>
                  <a:cubicBezTo>
                    <a:pt x="f6" y="f12"/>
                    <a:pt x="f13" y="f5"/>
                    <a:pt x="f7" y="f5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1" name="Oval 13">
              <a:extLst>
                <a:ext uri="{FF2B5EF4-FFF2-40B4-BE49-F238E27FC236}">
                  <a16:creationId xmlns:a16="http://schemas.microsoft.com/office/drawing/2014/main" id="{B59D43B0-D005-CF67-8B07-BE9256E407E7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75596" y="9236198"/>
              <a:ext cx="43415" cy="4341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2" name="Oval 14">
              <a:extLst>
                <a:ext uri="{FF2B5EF4-FFF2-40B4-BE49-F238E27FC236}">
                  <a16:creationId xmlns:a16="http://schemas.microsoft.com/office/drawing/2014/main" id="{46FC7F30-CF4F-B13C-9C1D-5F7EABE44240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90419" y="9170554"/>
              <a:ext cx="14822" cy="1482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3" name="Oval 15">
              <a:extLst>
                <a:ext uri="{FF2B5EF4-FFF2-40B4-BE49-F238E27FC236}">
                  <a16:creationId xmlns:a16="http://schemas.microsoft.com/office/drawing/2014/main" id="{3A5E6EAF-FF71-90DF-313B-B136B1E4060C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90419" y="9331497"/>
              <a:ext cx="14822" cy="1376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4" name="Oval 16">
              <a:extLst>
                <a:ext uri="{FF2B5EF4-FFF2-40B4-BE49-F238E27FC236}">
                  <a16:creationId xmlns:a16="http://schemas.microsoft.com/office/drawing/2014/main" id="{2FB2EA36-7777-8DFB-A953-7EA6FBB3D048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170886" y="9251021"/>
              <a:ext cx="14822" cy="1482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5" name="Oval 17">
              <a:extLst>
                <a:ext uri="{FF2B5EF4-FFF2-40B4-BE49-F238E27FC236}">
                  <a16:creationId xmlns:a16="http://schemas.microsoft.com/office/drawing/2014/main" id="{14C6DB36-98E9-F0A8-3528-255A21FAE31C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09942" y="9251021"/>
              <a:ext cx="14822" cy="14822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6" name="Freeform 18">
              <a:extLst>
                <a:ext uri="{FF2B5EF4-FFF2-40B4-BE49-F238E27FC236}">
                  <a16:creationId xmlns:a16="http://schemas.microsoft.com/office/drawing/2014/main" id="{776336B7-DAFE-F8C8-CFCB-F9ACCA5662F4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90419" y="9191731"/>
              <a:ext cx="14822" cy="7412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"/>
                <a:gd name="f7" fmla="val 40"/>
                <a:gd name="f8" fmla="val 4"/>
                <a:gd name="f9" fmla="val 2"/>
                <a:gd name="f10" fmla="val 38"/>
                <a:gd name="f11" fmla="val 36"/>
                <a:gd name="f12" fmla="val 6"/>
                <a:gd name="f13" fmla="+- 0 0 -90"/>
                <a:gd name="f14" fmla="*/ f3 1 8"/>
                <a:gd name="f15" fmla="*/ f4 1 40"/>
                <a:gd name="f16" fmla="+- f7 0 f5"/>
                <a:gd name="f17" fmla="+- f6 0 f5"/>
                <a:gd name="f18" fmla="*/ f13 f0 1"/>
                <a:gd name="f19" fmla="*/ f17 1 8"/>
                <a:gd name="f20" fmla="*/ f16 1 40"/>
                <a:gd name="f21" fmla="*/ 4 f17 1"/>
                <a:gd name="f22" fmla="*/ 40 f16 1"/>
                <a:gd name="f23" fmla="*/ 0 f17 1"/>
                <a:gd name="f24" fmla="*/ 36 f16 1"/>
                <a:gd name="f25" fmla="*/ 4 f16 1"/>
                <a:gd name="f26" fmla="*/ 0 f16 1"/>
                <a:gd name="f27" fmla="*/ 8 f17 1"/>
                <a:gd name="f28" fmla="*/ f18 1 f2"/>
                <a:gd name="f29" fmla="*/ f21 1 8"/>
                <a:gd name="f30" fmla="*/ f22 1 40"/>
                <a:gd name="f31" fmla="*/ f23 1 8"/>
                <a:gd name="f32" fmla="*/ f24 1 40"/>
                <a:gd name="f33" fmla="*/ f25 1 40"/>
                <a:gd name="f34" fmla="*/ f26 1 40"/>
                <a:gd name="f35" fmla="*/ f27 1 8"/>
                <a:gd name="f36" fmla="*/ 0 1 f19"/>
                <a:gd name="f37" fmla="*/ f6 1 f19"/>
                <a:gd name="f38" fmla="*/ 0 1 f20"/>
                <a:gd name="f39" fmla="*/ f7 1 f20"/>
                <a:gd name="f40" fmla="+- f28 0 f1"/>
                <a:gd name="f41" fmla="*/ f29 1 f19"/>
                <a:gd name="f42" fmla="*/ f30 1 f20"/>
                <a:gd name="f43" fmla="*/ f31 1 f19"/>
                <a:gd name="f44" fmla="*/ f32 1 f20"/>
                <a:gd name="f45" fmla="*/ f33 1 f20"/>
                <a:gd name="f46" fmla="*/ f34 1 f20"/>
                <a:gd name="f47" fmla="*/ f35 1 f19"/>
                <a:gd name="f48" fmla="*/ f36 f14 1"/>
                <a:gd name="f49" fmla="*/ f37 f14 1"/>
                <a:gd name="f50" fmla="*/ f39 f15 1"/>
                <a:gd name="f51" fmla="*/ f38 f15 1"/>
                <a:gd name="f52" fmla="*/ f41 f14 1"/>
                <a:gd name="f53" fmla="*/ f42 f15 1"/>
                <a:gd name="f54" fmla="*/ f43 f14 1"/>
                <a:gd name="f55" fmla="*/ f44 f15 1"/>
                <a:gd name="f56" fmla="*/ f45 f15 1"/>
                <a:gd name="f57" fmla="*/ f46 f15 1"/>
                <a:gd name="f58" fmla="*/ f47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52" y="f53"/>
                </a:cxn>
                <a:cxn ang="f40">
                  <a:pos x="f54" y="f55"/>
                </a:cxn>
                <a:cxn ang="f40">
                  <a:pos x="f54" y="f56"/>
                </a:cxn>
                <a:cxn ang="f40">
                  <a:pos x="f52" y="f57"/>
                </a:cxn>
                <a:cxn ang="f40">
                  <a:pos x="f58" y="f56"/>
                </a:cxn>
                <a:cxn ang="f40">
                  <a:pos x="f58" y="f55"/>
                </a:cxn>
                <a:cxn ang="f40">
                  <a:pos x="f52" y="f53"/>
                </a:cxn>
              </a:cxnLst>
              <a:rect l="f48" t="f51" r="f49" b="f50"/>
              <a:pathLst>
                <a:path w="8" h="40">
                  <a:moveTo>
                    <a:pt x="f8" y="f7"/>
                  </a:moveTo>
                  <a:cubicBezTo>
                    <a:pt x="f9" y="f7"/>
                    <a:pt x="f5" y="f10"/>
                    <a:pt x="f5" y="f11"/>
                  </a:cubicBezTo>
                  <a:cubicBezTo>
                    <a:pt x="f5" y="f8"/>
                    <a:pt x="f5" y="f8"/>
                    <a:pt x="f5" y="f8"/>
                  </a:cubicBezTo>
                  <a:cubicBezTo>
                    <a:pt x="f5" y="f9"/>
                    <a:pt x="f9" y="f5"/>
                    <a:pt x="f8" y="f5"/>
                  </a:cubicBezTo>
                  <a:cubicBezTo>
                    <a:pt x="f12" y="f5"/>
                    <a:pt x="f6" y="f9"/>
                    <a:pt x="f6" y="f8"/>
                  </a:cubicBezTo>
                  <a:cubicBezTo>
                    <a:pt x="f6" y="f11"/>
                    <a:pt x="f6" y="f11"/>
                    <a:pt x="f6" y="f11"/>
                  </a:cubicBezTo>
                  <a:cubicBezTo>
                    <a:pt x="f6" y="f10"/>
                    <a:pt x="f12" y="f7"/>
                    <a:pt x="f8" y="f7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07" name="Freeform 19">
              <a:extLst>
                <a:ext uri="{FF2B5EF4-FFF2-40B4-BE49-F238E27FC236}">
                  <a16:creationId xmlns:a16="http://schemas.microsoft.com/office/drawing/2014/main" id="{CA567D22-B8AD-4F2E-294F-417BD92DFFCD}"/>
                </a:ext>
              </a:extLst>
            </p:cNvPr>
            <p:cNvSpPr>
              <a:spLocks noMove="1" noResize="1"/>
            </p:cNvSpPr>
            <p:nvPr/>
          </p:nvSpPr>
          <p:spPr>
            <a:xfrm>
              <a:off x="11032181" y="9251021"/>
              <a:ext cx="73060" cy="656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"/>
                <a:gd name="f7" fmla="val 36"/>
                <a:gd name="f8" fmla="val 4"/>
                <a:gd name="f9" fmla="val 3"/>
                <a:gd name="f10" fmla="val 2"/>
                <a:gd name="f11" fmla="val 1"/>
                <a:gd name="f12" fmla="val 35"/>
                <a:gd name="f13" fmla="val 33"/>
                <a:gd name="f14" fmla="val 30"/>
                <a:gd name="f15" fmla="val 29"/>
                <a:gd name="f16" fmla="val 38"/>
                <a:gd name="f17" fmla="val 39"/>
                <a:gd name="f18" fmla="val 6"/>
                <a:gd name="f19" fmla="val 7"/>
                <a:gd name="f20" fmla="val 5"/>
                <a:gd name="f21" fmla="+- 0 0 -90"/>
                <a:gd name="f22" fmla="*/ f3 1 40"/>
                <a:gd name="f23" fmla="*/ f4 1 36"/>
                <a:gd name="f24" fmla="+- f7 0 f5"/>
                <a:gd name="f25" fmla="+- f6 0 f5"/>
                <a:gd name="f26" fmla="*/ f21 f0 1"/>
                <a:gd name="f27" fmla="*/ f25 1 40"/>
                <a:gd name="f28" fmla="*/ f24 1 36"/>
                <a:gd name="f29" fmla="*/ 4 f25 1"/>
                <a:gd name="f30" fmla="*/ 36 f24 1"/>
                <a:gd name="f31" fmla="*/ 1 f25 1"/>
                <a:gd name="f32" fmla="*/ 35 f24 1"/>
                <a:gd name="f33" fmla="*/ 29 f24 1"/>
                <a:gd name="f34" fmla="*/ 33 f25 1"/>
                <a:gd name="f35" fmla="*/ 1 f24 1"/>
                <a:gd name="f36" fmla="*/ 39 f25 1"/>
                <a:gd name="f37" fmla="*/ 7 f24 1"/>
                <a:gd name="f38" fmla="*/ 7 f25 1"/>
                <a:gd name="f39" fmla="*/ f26 1 f2"/>
                <a:gd name="f40" fmla="*/ f29 1 40"/>
                <a:gd name="f41" fmla="*/ f30 1 36"/>
                <a:gd name="f42" fmla="*/ f31 1 40"/>
                <a:gd name="f43" fmla="*/ f32 1 36"/>
                <a:gd name="f44" fmla="*/ f33 1 36"/>
                <a:gd name="f45" fmla="*/ f34 1 40"/>
                <a:gd name="f46" fmla="*/ f35 1 36"/>
                <a:gd name="f47" fmla="*/ f36 1 40"/>
                <a:gd name="f48" fmla="*/ f37 1 36"/>
                <a:gd name="f49" fmla="*/ f38 1 40"/>
                <a:gd name="f50" fmla="*/ 0 1 f27"/>
                <a:gd name="f51" fmla="*/ f6 1 f27"/>
                <a:gd name="f52" fmla="*/ 0 1 f28"/>
                <a:gd name="f53" fmla="*/ f7 1 f28"/>
                <a:gd name="f54" fmla="+- f39 0 f1"/>
                <a:gd name="f55" fmla="*/ f40 1 f27"/>
                <a:gd name="f56" fmla="*/ f41 1 f28"/>
                <a:gd name="f57" fmla="*/ f42 1 f27"/>
                <a:gd name="f58" fmla="*/ f43 1 f28"/>
                <a:gd name="f59" fmla="*/ f44 1 f28"/>
                <a:gd name="f60" fmla="*/ f45 1 f27"/>
                <a:gd name="f61" fmla="*/ f46 1 f28"/>
                <a:gd name="f62" fmla="*/ f47 1 f27"/>
                <a:gd name="f63" fmla="*/ f48 1 f28"/>
                <a:gd name="f64" fmla="*/ f49 1 f27"/>
                <a:gd name="f65" fmla="*/ f50 f22 1"/>
                <a:gd name="f66" fmla="*/ f51 f22 1"/>
                <a:gd name="f67" fmla="*/ f53 f23 1"/>
                <a:gd name="f68" fmla="*/ f52 f23 1"/>
                <a:gd name="f69" fmla="*/ f55 f22 1"/>
                <a:gd name="f70" fmla="*/ f56 f23 1"/>
                <a:gd name="f71" fmla="*/ f57 f22 1"/>
                <a:gd name="f72" fmla="*/ f58 f23 1"/>
                <a:gd name="f73" fmla="*/ f59 f23 1"/>
                <a:gd name="f74" fmla="*/ f60 f22 1"/>
                <a:gd name="f75" fmla="*/ f61 f23 1"/>
                <a:gd name="f76" fmla="*/ f62 f22 1"/>
                <a:gd name="f77" fmla="*/ f63 f23 1"/>
                <a:gd name="f78" fmla="*/ f64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4">
                  <a:pos x="f69" y="f70"/>
                </a:cxn>
                <a:cxn ang="f54">
                  <a:pos x="f71" y="f72"/>
                </a:cxn>
                <a:cxn ang="f54">
                  <a:pos x="f71" y="f73"/>
                </a:cxn>
                <a:cxn ang="f54">
                  <a:pos x="f74" y="f75"/>
                </a:cxn>
                <a:cxn ang="f54">
                  <a:pos x="f76" y="f75"/>
                </a:cxn>
                <a:cxn ang="f54">
                  <a:pos x="f76" y="f77"/>
                </a:cxn>
                <a:cxn ang="f54">
                  <a:pos x="f78" y="f72"/>
                </a:cxn>
                <a:cxn ang="f54">
                  <a:pos x="f69" y="f70"/>
                </a:cxn>
              </a:cxnLst>
              <a:rect l="f65" t="f68" r="f66" b="f67"/>
              <a:pathLst>
                <a:path w="40" h="36">
                  <a:moveTo>
                    <a:pt x="f8" y="f7"/>
                  </a:moveTo>
                  <a:cubicBezTo>
                    <a:pt x="f9" y="f7"/>
                    <a:pt x="f10" y="f7"/>
                    <a:pt x="f11" y="f12"/>
                  </a:cubicBezTo>
                  <a:cubicBezTo>
                    <a:pt x="f5" y="f13"/>
                    <a:pt x="f5" y="f14"/>
                    <a:pt x="f11" y="f15"/>
                  </a:cubicBezTo>
                  <a:cubicBezTo>
                    <a:pt x="f13" y="f11"/>
                    <a:pt x="f13" y="f11"/>
                    <a:pt x="f13" y="f11"/>
                  </a:cubicBezTo>
                  <a:cubicBezTo>
                    <a:pt x="f12" y="f5"/>
                    <a:pt x="f16" y="f5"/>
                    <a:pt x="f17" y="f11"/>
                  </a:cubicBezTo>
                  <a:cubicBezTo>
                    <a:pt x="f6" y="f9"/>
                    <a:pt x="f6" y="f18"/>
                    <a:pt x="f17" y="f19"/>
                  </a:cubicBezTo>
                  <a:cubicBezTo>
                    <a:pt x="f19" y="f12"/>
                    <a:pt x="f19" y="f12"/>
                    <a:pt x="f19" y="f12"/>
                  </a:cubicBezTo>
                  <a:cubicBezTo>
                    <a:pt x="f18" y="f7"/>
                    <a:pt x="f20" y="f7"/>
                    <a:pt x="f8" y="f7"/>
                  </a:cubicBez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t" anchorCtr="0" compatLnSpc="1">
              <a:noAutofit/>
            </a:bodyPr>
            <a:lstStyle/>
            <a:p>
              <a:pPr marL="0" marR="0" lvl="0" indent="0" algn="l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208" name="Freeform 223">
            <a:extLst>
              <a:ext uri="{FF2B5EF4-FFF2-40B4-BE49-F238E27FC236}">
                <a16:creationId xmlns:a16="http://schemas.microsoft.com/office/drawing/2014/main" id="{9B72C8B2-179E-5E37-1BB6-3661045F46E8}"/>
              </a:ext>
            </a:extLst>
          </p:cNvPr>
          <p:cNvSpPr>
            <a:spLocks noMove="1" noResize="1"/>
          </p:cNvSpPr>
          <p:nvPr/>
        </p:nvSpPr>
        <p:spPr>
          <a:xfrm>
            <a:off x="11816599" y="9146587"/>
            <a:ext cx="241200" cy="2340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8"/>
              <a:gd name="f7" fmla="val 64"/>
              <a:gd name="f8" fmla="val 29"/>
              <a:gd name="f9" fmla="val 99"/>
              <a:gd name="f10" fmla="val 72"/>
              <a:gd name="f11" fmla="val 102"/>
              <a:gd name="f12" fmla="val 112"/>
              <a:gd name="f13" fmla="val 114"/>
              <a:gd name="f14" fmla="val 70"/>
              <a:gd name="f15" fmla="val 116"/>
              <a:gd name="f16" fmla="val 68"/>
              <a:gd name="f17" fmla="val 62"/>
              <a:gd name="f18" fmla="val 60"/>
              <a:gd name="f19" fmla="val 103"/>
              <a:gd name="f20" fmla="val 52"/>
              <a:gd name="f21" fmla="val 44"/>
              <a:gd name="f22" fmla="val 101"/>
              <a:gd name="f23" fmla="val 39"/>
              <a:gd name="f24" fmla="val 98"/>
              <a:gd name="f25" fmla="val 38"/>
              <a:gd name="f26" fmla="val 97"/>
              <a:gd name="f27" fmla="val 96"/>
              <a:gd name="f28" fmla="val 41"/>
              <a:gd name="f29" fmla="val 85"/>
              <a:gd name="f30" fmla="val 84"/>
              <a:gd name="f31" fmla="val 42"/>
              <a:gd name="f32" fmla="val 43"/>
              <a:gd name="f33" fmla="val 49"/>
              <a:gd name="f34" fmla="val 86"/>
              <a:gd name="f35" fmla="val 55"/>
              <a:gd name="f36" fmla="val 88"/>
              <a:gd name="f37" fmla="val 69"/>
              <a:gd name="f38" fmla="val 74"/>
              <a:gd name="f39" fmla="val 81"/>
              <a:gd name="f40" fmla="val 76"/>
              <a:gd name="f41" fmla="val 73"/>
              <a:gd name="f42" fmla="val 61"/>
              <a:gd name="f43" fmla="val 47"/>
              <a:gd name="f44" fmla="val 65"/>
              <a:gd name="f45" fmla="val 59"/>
              <a:gd name="f46" fmla="val 35"/>
              <a:gd name="f47" fmla="val 48"/>
              <a:gd name="f48" fmla="val 27"/>
              <a:gd name="f49" fmla="val 24"/>
              <a:gd name="f50" fmla="val 16"/>
              <a:gd name="f51" fmla="val 14"/>
              <a:gd name="f52" fmla="val 12"/>
              <a:gd name="f53" fmla="val 23"/>
              <a:gd name="f54" fmla="val 80"/>
              <a:gd name="f55" fmla="val 25"/>
              <a:gd name="f56" fmla="val 89"/>
              <a:gd name="f57" fmla="val 90"/>
              <a:gd name="f58" fmla="val 28"/>
              <a:gd name="f59" fmla="val 87"/>
              <a:gd name="f60" fmla="val 40"/>
              <a:gd name="f61" fmla="val 37"/>
              <a:gd name="f62" fmla="val 58"/>
              <a:gd name="f63" fmla="val 51"/>
              <a:gd name="f64" fmla="val 94"/>
              <a:gd name="f65" fmla="val 67"/>
              <a:gd name="f66" fmla="val 79"/>
              <a:gd name="f67" fmla="val 100"/>
              <a:gd name="f68" fmla="+- 0 0 -90"/>
              <a:gd name="f69" fmla="*/ f3 1 128"/>
              <a:gd name="f70" fmla="*/ f4 1 128"/>
              <a:gd name="f71" fmla="+- f6 0 f5"/>
              <a:gd name="f72" fmla="*/ f68 f0 1"/>
              <a:gd name="f73" fmla="*/ f71 1 128"/>
              <a:gd name="f74" fmla="*/ 64 f71 1"/>
              <a:gd name="f75" fmla="*/ 0 f71 1"/>
              <a:gd name="f76" fmla="*/ 128 f71 1"/>
              <a:gd name="f77" fmla="*/ 72 f71 1"/>
              <a:gd name="f78" fmla="*/ 102 f71 1"/>
              <a:gd name="f79" fmla="*/ 112 f71 1"/>
              <a:gd name="f80" fmla="*/ 68 f71 1"/>
              <a:gd name="f81" fmla="*/ 116 f71 1"/>
              <a:gd name="f82" fmla="*/ 60 f71 1"/>
              <a:gd name="f83" fmla="*/ 103 f71 1"/>
              <a:gd name="f84" fmla="*/ 39 f71 1"/>
              <a:gd name="f85" fmla="*/ 99 f71 1"/>
              <a:gd name="f86" fmla="*/ 38 f71 1"/>
              <a:gd name="f87" fmla="*/ 96 f71 1"/>
              <a:gd name="f88" fmla="*/ 41 f71 1"/>
              <a:gd name="f89" fmla="*/ 85 f71 1"/>
              <a:gd name="f90" fmla="*/ 42 f71 1"/>
              <a:gd name="f91" fmla="*/ 84 f71 1"/>
              <a:gd name="f92" fmla="*/ 44 f71 1"/>
              <a:gd name="f93" fmla="*/ 62 f71 1"/>
              <a:gd name="f94" fmla="*/ 88 f71 1"/>
              <a:gd name="f95" fmla="*/ 74 f71 1"/>
              <a:gd name="f96" fmla="*/ 81 f71 1"/>
              <a:gd name="f97" fmla="*/ 61 f71 1"/>
              <a:gd name="f98" fmla="*/ 70 f71 1"/>
              <a:gd name="f99" fmla="*/ 47 f71 1"/>
              <a:gd name="f100" fmla="*/ 24 f71 1"/>
              <a:gd name="f101" fmla="*/ 16 f71 1"/>
              <a:gd name="f102" fmla="*/ 12 f71 1"/>
              <a:gd name="f103" fmla="*/ 23 f71 1"/>
              <a:gd name="f104" fmla="*/ 89 f71 1"/>
              <a:gd name="f105" fmla="*/ 27 f71 1"/>
              <a:gd name="f106" fmla="*/ 90 f71 1"/>
              <a:gd name="f107" fmla="*/ 29 f71 1"/>
              <a:gd name="f108" fmla="*/ 87 f71 1"/>
              <a:gd name="f109" fmla="*/ 86 f71 1"/>
              <a:gd name="f110" fmla="*/ 37 f71 1"/>
              <a:gd name="f111" fmla="*/ 58 f71 1"/>
              <a:gd name="f112" fmla="*/ 73 f71 1"/>
              <a:gd name="f113" fmla="*/ 55 f71 1"/>
              <a:gd name="f114" fmla="*/ 94 f71 1"/>
              <a:gd name="f115" fmla="*/ 79 f71 1"/>
              <a:gd name="f116" fmla="*/ f72 1 f2"/>
              <a:gd name="f117" fmla="*/ f74 1 128"/>
              <a:gd name="f118" fmla="*/ f75 1 128"/>
              <a:gd name="f119" fmla="*/ f76 1 128"/>
              <a:gd name="f120" fmla="*/ f77 1 128"/>
              <a:gd name="f121" fmla="*/ f78 1 128"/>
              <a:gd name="f122" fmla="*/ f79 1 128"/>
              <a:gd name="f123" fmla="*/ f80 1 128"/>
              <a:gd name="f124" fmla="*/ f81 1 128"/>
              <a:gd name="f125" fmla="*/ f82 1 128"/>
              <a:gd name="f126" fmla="*/ f83 1 128"/>
              <a:gd name="f127" fmla="*/ f84 1 128"/>
              <a:gd name="f128" fmla="*/ f85 1 128"/>
              <a:gd name="f129" fmla="*/ f86 1 128"/>
              <a:gd name="f130" fmla="*/ f87 1 128"/>
              <a:gd name="f131" fmla="*/ f88 1 128"/>
              <a:gd name="f132" fmla="*/ f89 1 128"/>
              <a:gd name="f133" fmla="*/ f90 1 128"/>
              <a:gd name="f134" fmla="*/ f91 1 128"/>
              <a:gd name="f135" fmla="*/ f92 1 128"/>
              <a:gd name="f136" fmla="*/ f93 1 128"/>
              <a:gd name="f137" fmla="*/ f94 1 128"/>
              <a:gd name="f138" fmla="*/ f95 1 128"/>
              <a:gd name="f139" fmla="*/ f96 1 128"/>
              <a:gd name="f140" fmla="*/ f97 1 128"/>
              <a:gd name="f141" fmla="*/ f98 1 128"/>
              <a:gd name="f142" fmla="*/ f99 1 128"/>
              <a:gd name="f143" fmla="*/ f100 1 128"/>
              <a:gd name="f144" fmla="*/ f101 1 128"/>
              <a:gd name="f145" fmla="*/ f102 1 128"/>
              <a:gd name="f146" fmla="*/ f103 1 128"/>
              <a:gd name="f147" fmla="*/ f104 1 128"/>
              <a:gd name="f148" fmla="*/ f105 1 128"/>
              <a:gd name="f149" fmla="*/ f106 1 128"/>
              <a:gd name="f150" fmla="*/ f107 1 128"/>
              <a:gd name="f151" fmla="*/ f108 1 128"/>
              <a:gd name="f152" fmla="*/ f109 1 128"/>
              <a:gd name="f153" fmla="*/ f110 1 128"/>
              <a:gd name="f154" fmla="*/ f111 1 128"/>
              <a:gd name="f155" fmla="*/ f112 1 128"/>
              <a:gd name="f156" fmla="*/ f113 1 128"/>
              <a:gd name="f157" fmla="*/ f114 1 128"/>
              <a:gd name="f158" fmla="*/ f115 1 128"/>
              <a:gd name="f159" fmla="*/ 0 1 f73"/>
              <a:gd name="f160" fmla="*/ f6 1 f73"/>
              <a:gd name="f161" fmla="+- f116 0 f1"/>
              <a:gd name="f162" fmla="*/ f117 1 f73"/>
              <a:gd name="f163" fmla="*/ f118 1 f73"/>
              <a:gd name="f164" fmla="*/ f119 1 f73"/>
              <a:gd name="f165" fmla="*/ f120 1 f73"/>
              <a:gd name="f166" fmla="*/ f121 1 f73"/>
              <a:gd name="f167" fmla="*/ f122 1 f73"/>
              <a:gd name="f168" fmla="*/ f123 1 f73"/>
              <a:gd name="f169" fmla="*/ f124 1 f73"/>
              <a:gd name="f170" fmla="*/ f125 1 f73"/>
              <a:gd name="f171" fmla="*/ f126 1 f73"/>
              <a:gd name="f172" fmla="*/ f127 1 f73"/>
              <a:gd name="f173" fmla="*/ f128 1 f73"/>
              <a:gd name="f174" fmla="*/ f129 1 f73"/>
              <a:gd name="f175" fmla="*/ f130 1 f73"/>
              <a:gd name="f176" fmla="*/ f131 1 f73"/>
              <a:gd name="f177" fmla="*/ f132 1 f73"/>
              <a:gd name="f178" fmla="*/ f133 1 f73"/>
              <a:gd name="f179" fmla="*/ f134 1 f73"/>
              <a:gd name="f180" fmla="*/ f135 1 f73"/>
              <a:gd name="f181" fmla="*/ f136 1 f73"/>
              <a:gd name="f182" fmla="*/ f137 1 f73"/>
              <a:gd name="f183" fmla="*/ f138 1 f73"/>
              <a:gd name="f184" fmla="*/ f139 1 f73"/>
              <a:gd name="f185" fmla="*/ f140 1 f73"/>
              <a:gd name="f186" fmla="*/ f141 1 f73"/>
              <a:gd name="f187" fmla="*/ f142 1 f73"/>
              <a:gd name="f188" fmla="*/ f143 1 f73"/>
              <a:gd name="f189" fmla="*/ f144 1 f73"/>
              <a:gd name="f190" fmla="*/ f145 1 f73"/>
              <a:gd name="f191" fmla="*/ f146 1 f73"/>
              <a:gd name="f192" fmla="*/ f147 1 f73"/>
              <a:gd name="f193" fmla="*/ f148 1 f73"/>
              <a:gd name="f194" fmla="*/ f149 1 f73"/>
              <a:gd name="f195" fmla="*/ f150 1 f73"/>
              <a:gd name="f196" fmla="*/ f151 1 f73"/>
              <a:gd name="f197" fmla="*/ f152 1 f73"/>
              <a:gd name="f198" fmla="*/ f153 1 f73"/>
              <a:gd name="f199" fmla="*/ f154 1 f73"/>
              <a:gd name="f200" fmla="*/ f155 1 f73"/>
              <a:gd name="f201" fmla="*/ f156 1 f73"/>
              <a:gd name="f202" fmla="*/ f157 1 f73"/>
              <a:gd name="f203" fmla="*/ f158 1 f73"/>
              <a:gd name="f204" fmla="*/ f159 f69 1"/>
              <a:gd name="f205" fmla="*/ f160 f69 1"/>
              <a:gd name="f206" fmla="*/ f160 f70 1"/>
              <a:gd name="f207" fmla="*/ f159 f70 1"/>
              <a:gd name="f208" fmla="*/ f162 f69 1"/>
              <a:gd name="f209" fmla="*/ f163 f70 1"/>
              <a:gd name="f210" fmla="*/ f163 f69 1"/>
              <a:gd name="f211" fmla="*/ f162 f70 1"/>
              <a:gd name="f212" fmla="*/ f164 f70 1"/>
              <a:gd name="f213" fmla="*/ f164 f69 1"/>
              <a:gd name="f214" fmla="*/ f165 f69 1"/>
              <a:gd name="f215" fmla="*/ f166 f70 1"/>
              <a:gd name="f216" fmla="*/ f167 f70 1"/>
              <a:gd name="f217" fmla="*/ f168 f69 1"/>
              <a:gd name="f218" fmla="*/ f169 f70 1"/>
              <a:gd name="f219" fmla="*/ f170 f69 1"/>
              <a:gd name="f220" fmla="*/ f171 f70 1"/>
              <a:gd name="f221" fmla="*/ f172 f69 1"/>
              <a:gd name="f222" fmla="*/ f173 f70 1"/>
              <a:gd name="f223" fmla="*/ f174 f69 1"/>
              <a:gd name="f224" fmla="*/ f175 f70 1"/>
              <a:gd name="f225" fmla="*/ f176 f69 1"/>
              <a:gd name="f226" fmla="*/ f177 f70 1"/>
              <a:gd name="f227" fmla="*/ f178 f69 1"/>
              <a:gd name="f228" fmla="*/ f179 f70 1"/>
              <a:gd name="f229" fmla="*/ f180 f69 1"/>
              <a:gd name="f230" fmla="*/ f181 f69 1"/>
              <a:gd name="f231" fmla="*/ f182 f70 1"/>
              <a:gd name="f232" fmla="*/ f183 f69 1"/>
              <a:gd name="f233" fmla="*/ f184 f70 1"/>
              <a:gd name="f234" fmla="*/ f185 f69 1"/>
              <a:gd name="f235" fmla="*/ f186 f70 1"/>
              <a:gd name="f236" fmla="*/ f187 f70 1"/>
              <a:gd name="f237" fmla="*/ f188 f70 1"/>
              <a:gd name="f238" fmla="*/ f189 f70 1"/>
              <a:gd name="f239" fmla="*/ f190 f70 1"/>
              <a:gd name="f240" fmla="*/ f191 f70 1"/>
              <a:gd name="f241" fmla="*/ f192 f69 1"/>
              <a:gd name="f242" fmla="*/ f193 f70 1"/>
              <a:gd name="f243" fmla="*/ f194 f69 1"/>
              <a:gd name="f244" fmla="*/ f195 f70 1"/>
              <a:gd name="f245" fmla="*/ f196 f69 1"/>
              <a:gd name="f246" fmla="*/ f172 f70 1"/>
              <a:gd name="f247" fmla="*/ f197 f69 1"/>
              <a:gd name="f248" fmla="*/ f176 f70 1"/>
              <a:gd name="f249" fmla="*/ f179 f69 1"/>
              <a:gd name="f250" fmla="*/ f198 f70 1"/>
              <a:gd name="f251" fmla="*/ f199 f69 1"/>
              <a:gd name="f252" fmla="*/ f180 f70 1"/>
              <a:gd name="f253" fmla="*/ f200 f69 1"/>
              <a:gd name="f254" fmla="*/ f201 f70 1"/>
              <a:gd name="f255" fmla="*/ f202 f69 1"/>
              <a:gd name="f256" fmla="*/ f203 f7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61">
                <a:pos x="f208" y="f209"/>
              </a:cxn>
              <a:cxn ang="f161">
                <a:pos x="f210" y="f211"/>
              </a:cxn>
              <a:cxn ang="f161">
                <a:pos x="f208" y="f212"/>
              </a:cxn>
              <a:cxn ang="f161">
                <a:pos x="f213" y="f211"/>
              </a:cxn>
              <a:cxn ang="f161">
                <a:pos x="f208" y="f209"/>
              </a:cxn>
              <a:cxn ang="f161">
                <a:pos x="f214" y="f215"/>
              </a:cxn>
              <a:cxn ang="f161">
                <a:pos x="f214" y="f216"/>
              </a:cxn>
              <a:cxn ang="f161">
                <a:pos x="f217" y="f218"/>
              </a:cxn>
              <a:cxn ang="f161">
                <a:pos x="f208" y="f218"/>
              </a:cxn>
              <a:cxn ang="f161">
                <a:pos x="f219" y="f216"/>
              </a:cxn>
              <a:cxn ang="f161">
                <a:pos x="f219" y="f220"/>
              </a:cxn>
              <a:cxn ang="f161">
                <a:pos x="f221" y="f222"/>
              </a:cxn>
              <a:cxn ang="f161">
                <a:pos x="f223" y="f224"/>
              </a:cxn>
              <a:cxn ang="f161">
                <a:pos x="f225" y="f226"/>
              </a:cxn>
              <a:cxn ang="f161">
                <a:pos x="f227" y="f228"/>
              </a:cxn>
              <a:cxn ang="f161">
                <a:pos x="f229" y="f228"/>
              </a:cxn>
              <a:cxn ang="f161">
                <a:pos x="f230" y="f231"/>
              </a:cxn>
              <a:cxn ang="f161">
                <a:pos x="f232" y="f233"/>
              </a:cxn>
              <a:cxn ang="f161">
                <a:pos x="f234" y="f235"/>
              </a:cxn>
              <a:cxn ang="f161">
                <a:pos x="f223" y="f236"/>
              </a:cxn>
              <a:cxn ang="f161">
                <a:pos x="f219" y="f237"/>
              </a:cxn>
              <a:cxn ang="f161">
                <a:pos x="f219" y="f238"/>
              </a:cxn>
              <a:cxn ang="f161">
                <a:pos x="f208" y="f239"/>
              </a:cxn>
              <a:cxn ang="f161">
                <a:pos x="f217" y="f239"/>
              </a:cxn>
              <a:cxn ang="f161">
                <a:pos x="f214" y="f238"/>
              </a:cxn>
              <a:cxn ang="f161">
                <a:pos x="f214" y="f240"/>
              </a:cxn>
              <a:cxn ang="f161">
                <a:pos x="f241" y="f242"/>
              </a:cxn>
              <a:cxn ang="f161">
                <a:pos x="f243" y="f244"/>
              </a:cxn>
              <a:cxn ang="f161">
                <a:pos x="f245" y="f246"/>
              </a:cxn>
              <a:cxn ang="f161">
                <a:pos x="f247" y="f248"/>
              </a:cxn>
              <a:cxn ang="f161">
                <a:pos x="f249" y="f248"/>
              </a:cxn>
              <a:cxn ang="f161">
                <a:pos x="f217" y="f250"/>
              </a:cxn>
              <a:cxn ang="f161">
                <a:pos x="f251" y="f252"/>
              </a:cxn>
              <a:cxn ang="f161">
                <a:pos x="f253" y="f254"/>
              </a:cxn>
              <a:cxn ang="f161">
                <a:pos x="f255" y="f256"/>
              </a:cxn>
              <a:cxn ang="f161">
                <a:pos x="f214" y="f215"/>
              </a:cxn>
            </a:cxnLst>
            <a:rect l="f204" t="f207" r="f205" b="f206"/>
            <a:pathLst>
              <a:path w="128" h="128">
                <a:moveTo>
                  <a:pt x="f7" y="f5"/>
                </a:moveTo>
                <a:cubicBezTo>
                  <a:pt x="f8" y="f5"/>
                  <a:pt x="f5" y="f8"/>
                  <a:pt x="f5" y="f7"/>
                </a:cubicBezTo>
                <a:cubicBezTo>
                  <a:pt x="f5" y="f9"/>
                  <a:pt x="f8" y="f6"/>
                  <a:pt x="f7" y="f6"/>
                </a:cubicBezTo>
                <a:cubicBezTo>
                  <a:pt x="f9" y="f6"/>
                  <a:pt x="f6" y="f9"/>
                  <a:pt x="f6" y="f7"/>
                </a:cubicBezTo>
                <a:cubicBezTo>
                  <a:pt x="f6" y="f8"/>
                  <a:pt x="f9" y="f5"/>
                  <a:pt x="f7" y="f5"/>
                </a:cubicBezTo>
                <a:close/>
                <a:moveTo>
                  <a:pt x="f10" y="f11"/>
                </a:moveTo>
                <a:cubicBezTo>
                  <a:pt x="f10" y="f12"/>
                  <a:pt x="f10" y="f12"/>
                  <a:pt x="f10" y="f12"/>
                </a:cubicBezTo>
                <a:cubicBezTo>
                  <a:pt x="f10" y="f13"/>
                  <a:pt x="f14" y="f15"/>
                  <a:pt x="f16" y="f15"/>
                </a:cubicBezTo>
                <a:cubicBezTo>
                  <a:pt x="f7" y="f15"/>
                  <a:pt x="f7" y="f15"/>
                  <a:pt x="f7" y="f15"/>
                </a:cubicBezTo>
                <a:cubicBezTo>
                  <a:pt x="f17" y="f15"/>
                  <a:pt x="f18" y="f13"/>
                  <a:pt x="f18" y="f12"/>
                </a:cubicBezTo>
                <a:cubicBezTo>
                  <a:pt x="f18" y="f19"/>
                  <a:pt x="f18" y="f19"/>
                  <a:pt x="f18" y="f19"/>
                </a:cubicBezTo>
                <a:cubicBezTo>
                  <a:pt x="f20" y="f19"/>
                  <a:pt x="f21" y="f22"/>
                  <a:pt x="f23" y="f9"/>
                </a:cubicBezTo>
                <a:cubicBezTo>
                  <a:pt x="f23" y="f24"/>
                  <a:pt x="f25" y="f26"/>
                  <a:pt x="f25" y="f27"/>
                </a:cubicBezTo>
                <a:cubicBezTo>
                  <a:pt x="f28" y="f29"/>
                  <a:pt x="f28" y="f29"/>
                  <a:pt x="f28" y="f29"/>
                </a:cubicBezTo>
                <a:cubicBezTo>
                  <a:pt x="f28" y="f29"/>
                  <a:pt x="f28" y="f30"/>
                  <a:pt x="f31" y="f30"/>
                </a:cubicBezTo>
                <a:cubicBezTo>
                  <a:pt x="f31" y="f30"/>
                  <a:pt x="f32" y="f30"/>
                  <a:pt x="f21" y="f30"/>
                </a:cubicBezTo>
                <a:cubicBezTo>
                  <a:pt x="f33" y="f34"/>
                  <a:pt x="f35" y="f36"/>
                  <a:pt x="f17" y="f36"/>
                </a:cubicBezTo>
                <a:cubicBezTo>
                  <a:pt x="f37" y="f36"/>
                  <a:pt x="f38" y="f34"/>
                  <a:pt x="f38" y="f39"/>
                </a:cubicBezTo>
                <a:cubicBezTo>
                  <a:pt x="f38" y="f40"/>
                  <a:pt x="f14" y="f41"/>
                  <a:pt x="f42" y="f14"/>
                </a:cubicBezTo>
                <a:cubicBezTo>
                  <a:pt x="f43" y="f44"/>
                  <a:pt x="f25" y="f45"/>
                  <a:pt x="f25" y="f43"/>
                </a:cubicBezTo>
                <a:cubicBezTo>
                  <a:pt x="f25" y="f46"/>
                  <a:pt x="f47" y="f48"/>
                  <a:pt x="f18" y="f49"/>
                </a:cubicBezTo>
                <a:cubicBezTo>
                  <a:pt x="f18" y="f50"/>
                  <a:pt x="f18" y="f50"/>
                  <a:pt x="f18" y="f50"/>
                </a:cubicBezTo>
                <a:cubicBezTo>
                  <a:pt x="f18" y="f51"/>
                  <a:pt x="f17" y="f52"/>
                  <a:pt x="f7" y="f52"/>
                </a:cubicBezTo>
                <a:cubicBezTo>
                  <a:pt x="f16" y="f52"/>
                  <a:pt x="f16" y="f52"/>
                  <a:pt x="f16" y="f52"/>
                </a:cubicBezTo>
                <a:cubicBezTo>
                  <a:pt x="f14" y="f52"/>
                  <a:pt x="f10" y="f51"/>
                  <a:pt x="f10" y="f50"/>
                </a:cubicBezTo>
                <a:cubicBezTo>
                  <a:pt x="f10" y="f53"/>
                  <a:pt x="f10" y="f53"/>
                  <a:pt x="f10" y="f53"/>
                </a:cubicBezTo>
                <a:cubicBezTo>
                  <a:pt x="f54" y="f53"/>
                  <a:pt x="f29" y="f55"/>
                  <a:pt x="f56" y="f48"/>
                </a:cubicBezTo>
                <a:cubicBezTo>
                  <a:pt x="f57" y="f48"/>
                  <a:pt x="f57" y="f58"/>
                  <a:pt x="f57" y="f8"/>
                </a:cubicBezTo>
                <a:cubicBezTo>
                  <a:pt x="f59" y="f23"/>
                  <a:pt x="f59" y="f23"/>
                  <a:pt x="f59" y="f23"/>
                </a:cubicBezTo>
                <a:cubicBezTo>
                  <a:pt x="f59" y="f60"/>
                  <a:pt x="f59" y="f60"/>
                  <a:pt x="f34" y="f28"/>
                </a:cubicBezTo>
                <a:cubicBezTo>
                  <a:pt x="f34" y="f28"/>
                  <a:pt x="f29" y="f28"/>
                  <a:pt x="f30" y="f28"/>
                </a:cubicBezTo>
                <a:cubicBezTo>
                  <a:pt x="f39" y="f23"/>
                  <a:pt x="f40" y="f61"/>
                  <a:pt x="f16" y="f61"/>
                </a:cubicBezTo>
                <a:cubicBezTo>
                  <a:pt x="f18" y="f61"/>
                  <a:pt x="f62" y="f28"/>
                  <a:pt x="f62" y="f21"/>
                </a:cubicBezTo>
                <a:cubicBezTo>
                  <a:pt x="f62" y="f33"/>
                  <a:pt x="f17" y="f63"/>
                  <a:pt x="f41" y="f35"/>
                </a:cubicBezTo>
                <a:cubicBezTo>
                  <a:pt x="f36" y="f42"/>
                  <a:pt x="f64" y="f65"/>
                  <a:pt x="f64" y="f66"/>
                </a:cubicBezTo>
                <a:cubicBezTo>
                  <a:pt x="f64" y="f57"/>
                  <a:pt x="f30" y="f67"/>
                  <a:pt x="f10" y="f11"/>
                </a:cubicBezTo>
                <a:close/>
              </a:path>
            </a:pathLst>
          </a:custGeom>
          <a:solidFill>
            <a:srgbClr val="00000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Office%20Theme</Template>
  <TotalTime>2094</TotalTime>
  <Words>499</Words>
  <Application>Microsoft Office PowerPoint</Application>
  <PresentationFormat>Widescreen</PresentationFormat>
  <Paragraphs>135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STURNIOLO ANTONINA</dc:creator>
  <cp:lastModifiedBy>COPPOLA VINCENZO PAOLO</cp:lastModifiedBy>
  <cp:revision>166</cp:revision>
  <cp:lastPrinted>2023-05-29T10:02:24Z</cp:lastPrinted>
  <dcterms:created xsi:type="dcterms:W3CDTF">2022-07-21T10:47:38Z</dcterms:created>
  <dcterms:modified xsi:type="dcterms:W3CDTF">2024-08-30T09:33:48Z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12ed7a-c3f3-40dd-a6e9-bab62c26469f_Enabled">
    <vt:lpwstr>true</vt:lpwstr>
  </property>
  <property fmtid="{D5CDD505-2E9C-101B-9397-08002B2CF9AE}" pid="3" name="MSIP_Label_3712ed7a-c3f3-40dd-a6e9-bab62c26469f_SetDate">
    <vt:lpwstr>2023-07-21T15:26:03Z</vt:lpwstr>
  </property>
  <property fmtid="{D5CDD505-2E9C-101B-9397-08002B2CF9AE}" pid="4" name="MSIP_Label_3712ed7a-c3f3-40dd-a6e9-bab62c26469f_Method">
    <vt:lpwstr>Standard</vt:lpwstr>
  </property>
  <property fmtid="{D5CDD505-2E9C-101B-9397-08002B2CF9AE}" pid="5" name="MSIP_Label_3712ed7a-c3f3-40dd-a6e9-bab62c26469f_Name">
    <vt:lpwstr>Uso interno</vt:lpwstr>
  </property>
  <property fmtid="{D5CDD505-2E9C-101B-9397-08002B2CF9AE}" pid="6" name="MSIP_Label_3712ed7a-c3f3-40dd-a6e9-bab62c26469f_SiteId">
    <vt:lpwstr>5c13bf6f-11aa-44a8-aac0-fc5ed659c30a</vt:lpwstr>
  </property>
  <property fmtid="{D5CDD505-2E9C-101B-9397-08002B2CF9AE}" pid="7" name="MSIP_Label_3712ed7a-c3f3-40dd-a6e9-bab62c26469f_ActionId">
    <vt:lpwstr>2a859da7-aa26-4900-aee1-576a82f493e8</vt:lpwstr>
  </property>
  <property fmtid="{D5CDD505-2E9C-101B-9397-08002B2CF9AE}" pid="8" name="MSIP_Label_3712ed7a-c3f3-40dd-a6e9-bab62c26469f_ContentBits">
    <vt:lpwstr>3</vt:lpwstr>
  </property>
</Properties>
</file>