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3"/>
  </p:sldMasterIdLst>
  <p:notesMasterIdLst>
    <p:notesMasterId r:id="rId5"/>
  </p:notesMasterIdLst>
  <p:sldIdLst>
    <p:sldId id="261" r:id="rId4"/>
  </p:sldIdLst>
  <p:sldSz cx="15119350" cy="10691813"/>
  <p:notesSz cx="9926638" cy="143017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Esempi" id="{234D8140-BAF9-49EE-9869-22981D1B4F5D}">
          <p14:sldIdLst>
            <p14:sldId id="26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864" userDrawn="1">
          <p15:clr>
            <a:srgbClr val="A4A3A4"/>
          </p15:clr>
        </p15:guide>
        <p15:guide id="5" orient="horz" pos="6549" userDrawn="1">
          <p15:clr>
            <a:srgbClr val="A4A3A4"/>
          </p15:clr>
        </p15:guide>
        <p15:guide id="6" pos="150" userDrawn="1">
          <p15:clr>
            <a:srgbClr val="A4A3A4"/>
          </p15:clr>
        </p15:guide>
        <p15:guide id="7" pos="9366" userDrawn="1">
          <p15:clr>
            <a:srgbClr val="A4A3A4"/>
          </p15:clr>
        </p15:guide>
        <p15:guide id="8" orient="horz" pos="186" userDrawn="1">
          <p15:clr>
            <a:srgbClr val="A4A3A4"/>
          </p15:clr>
        </p15:guide>
        <p15:guide id="15" orient="horz" pos="6134" userDrawn="1">
          <p15:clr>
            <a:srgbClr val="A4A3A4"/>
          </p15:clr>
        </p15:guide>
        <p15:guide id="16" orient="horz" pos="4229" userDrawn="1">
          <p15:clr>
            <a:srgbClr val="A4A3A4"/>
          </p15:clr>
        </p15:guide>
        <p15:guide id="17" orient="horz" pos="419" userDrawn="1">
          <p15:clr>
            <a:srgbClr val="A4A3A4"/>
          </p15:clr>
        </p15:guide>
        <p15:guide id="18" pos="4762" userDrawn="1">
          <p15:clr>
            <a:srgbClr val="A4A3A4"/>
          </p15:clr>
        </p15:guide>
        <p15:guide id="19" pos="2222" userDrawn="1">
          <p15:clr>
            <a:srgbClr val="A4A3A4"/>
          </p15:clr>
        </p15:guide>
        <p15:guide id="20" orient="horz" pos="2007" userDrawn="1">
          <p15:clr>
            <a:srgbClr val="A4A3A4"/>
          </p15:clr>
        </p15:guide>
        <p15:guide id="21" pos="4898" userDrawn="1">
          <p15:clr>
            <a:srgbClr val="A4A3A4"/>
          </p15:clr>
        </p15:guide>
        <p15:guide id="22" orient="horz" pos="601" userDrawn="1">
          <p15:clr>
            <a:srgbClr val="A4A3A4"/>
          </p15:clr>
        </p15:guide>
        <p15:guide id="23" orient="horz" pos="250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CBDA2"/>
    <a:srgbClr val="7F7F7F"/>
    <a:srgbClr val="1A6604"/>
    <a:srgbClr val="D6D5A7"/>
    <a:srgbClr val="9FC8D5"/>
    <a:srgbClr val="A0C7D4"/>
    <a:srgbClr val="696679"/>
    <a:srgbClr val="CD6D81"/>
    <a:srgbClr val="D16D83"/>
    <a:srgbClr val="ED67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659" autoAdjust="0"/>
    <p:restoredTop sz="95422" autoAdjust="0"/>
  </p:normalViewPr>
  <p:slideViewPr>
    <p:cSldViewPr snapToGrid="0" showGuides="1">
      <p:cViewPr>
        <p:scale>
          <a:sx n="75" d="100"/>
          <a:sy n="75" d="100"/>
        </p:scale>
        <p:origin x="1770" y="-24"/>
      </p:cViewPr>
      <p:guideLst>
        <p:guide orient="horz" pos="4864"/>
        <p:guide orient="horz" pos="6549"/>
        <p:guide pos="150"/>
        <p:guide pos="9366"/>
        <p:guide orient="horz" pos="186"/>
        <p:guide orient="horz" pos="6134"/>
        <p:guide orient="horz" pos="4229"/>
        <p:guide orient="horz" pos="419"/>
        <p:guide pos="4762"/>
        <p:guide pos="2222"/>
        <p:guide orient="horz" pos="2007"/>
        <p:guide pos="4898"/>
        <p:guide orient="horz" pos="601"/>
        <p:guide orient="horz" pos="250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ODDONE DANIELA MARIA" userId="S::danielamaria.oddone@agenziademanio.it::c575fb91-1d71-4cf4-a9f5-1e86cba0dcd5" providerId="AD" clId="Web-{3F7FD209-102E-4C7D-85F7-0DBF64F9383F}"/>
    <pc:docChg chg="modSld sldOrd modSection">
      <pc:chgData name="ODDONE DANIELA MARIA" userId="S::danielamaria.oddone@agenziademanio.it::c575fb91-1d71-4cf4-a9f5-1e86cba0dcd5" providerId="AD" clId="Web-{3F7FD209-102E-4C7D-85F7-0DBF64F9383F}" dt="2022-07-29T09:14:53.660" v="152" actId="20577"/>
      <pc:docMkLst>
        <pc:docMk/>
      </pc:docMkLst>
      <pc:sldChg chg="modSp">
        <pc:chgData name="ODDONE DANIELA MARIA" userId="S::danielamaria.oddone@agenziademanio.it::c575fb91-1d71-4cf4-a9f5-1e86cba0dcd5" providerId="AD" clId="Web-{3F7FD209-102E-4C7D-85F7-0DBF64F9383F}" dt="2022-07-29T09:14:39.409" v="138" actId="20577"/>
        <pc:sldMkLst>
          <pc:docMk/>
          <pc:sldMk cId="4207978210" sldId="257"/>
        </pc:sldMkLst>
        <pc:spChg chg="mod">
          <ac:chgData name="ODDONE DANIELA MARIA" userId="S::danielamaria.oddone@agenziademanio.it::c575fb91-1d71-4cf4-a9f5-1e86cba0dcd5" providerId="AD" clId="Web-{3F7FD209-102E-4C7D-85F7-0DBF64F9383F}" dt="2022-07-29T09:10:02.759" v="66" actId="20577"/>
          <ac:spMkLst>
            <pc:docMk/>
            <pc:sldMk cId="4207978210" sldId="257"/>
            <ac:spMk id="189" creationId="{00000000-0000-0000-0000-000000000000}"/>
          </ac:spMkLst>
        </pc:spChg>
        <pc:spChg chg="mod">
          <ac:chgData name="ODDONE DANIELA MARIA" userId="S::danielamaria.oddone@agenziademanio.it::c575fb91-1d71-4cf4-a9f5-1e86cba0dcd5" providerId="AD" clId="Web-{3F7FD209-102E-4C7D-85F7-0DBF64F9383F}" dt="2022-07-29T09:14:39.409" v="138" actId="20577"/>
          <ac:spMkLst>
            <pc:docMk/>
            <pc:sldMk cId="4207978210" sldId="257"/>
            <ac:spMk id="234" creationId="{00000000-0000-0000-0000-000000000000}"/>
          </ac:spMkLst>
        </pc:spChg>
      </pc:sldChg>
      <pc:sldChg chg="modSp">
        <pc:chgData name="ODDONE DANIELA MARIA" userId="S::danielamaria.oddone@agenziademanio.it::c575fb91-1d71-4cf4-a9f5-1e86cba0dcd5" providerId="AD" clId="Web-{3F7FD209-102E-4C7D-85F7-0DBF64F9383F}" dt="2022-07-29T09:14:53.660" v="152" actId="20577"/>
        <pc:sldMkLst>
          <pc:docMk/>
          <pc:sldMk cId="4198757776" sldId="258"/>
        </pc:sldMkLst>
        <pc:spChg chg="mod">
          <ac:chgData name="ODDONE DANIELA MARIA" userId="S::danielamaria.oddone@agenziademanio.it::c575fb91-1d71-4cf4-a9f5-1e86cba0dcd5" providerId="AD" clId="Web-{3F7FD209-102E-4C7D-85F7-0DBF64F9383F}" dt="2022-07-29T09:14:53.660" v="152" actId="20577"/>
          <ac:spMkLst>
            <pc:docMk/>
            <pc:sldMk cId="4198757776" sldId="258"/>
            <ac:spMk id="132" creationId="{00000000-0000-0000-0000-000000000000}"/>
          </ac:spMkLst>
        </pc:spChg>
      </pc:sldChg>
      <pc:sldChg chg="modSp">
        <pc:chgData name="ODDONE DANIELA MARIA" userId="S::danielamaria.oddone@agenziademanio.it::c575fb91-1d71-4cf4-a9f5-1e86cba0dcd5" providerId="AD" clId="Web-{3F7FD209-102E-4C7D-85F7-0DBF64F9383F}" dt="2022-07-29T09:14:24.706" v="123" actId="20577"/>
        <pc:sldMkLst>
          <pc:docMk/>
          <pc:sldMk cId="3526441739" sldId="260"/>
        </pc:sldMkLst>
        <pc:spChg chg="mod">
          <ac:chgData name="ODDONE DANIELA MARIA" userId="S::danielamaria.oddone@agenziademanio.it::c575fb91-1d71-4cf4-a9f5-1e86cba0dcd5" providerId="AD" clId="Web-{3F7FD209-102E-4C7D-85F7-0DBF64F9383F}" dt="2022-07-29T09:07:41.489" v="37" actId="1076"/>
          <ac:spMkLst>
            <pc:docMk/>
            <pc:sldMk cId="3526441739" sldId="260"/>
            <ac:spMk id="9" creationId="{00000000-0000-0000-0000-000000000000}"/>
          </ac:spMkLst>
        </pc:spChg>
        <pc:spChg chg="mod">
          <ac:chgData name="ODDONE DANIELA MARIA" userId="S::danielamaria.oddone@agenziademanio.it::c575fb91-1d71-4cf4-a9f5-1e86cba0dcd5" providerId="AD" clId="Web-{3F7FD209-102E-4C7D-85F7-0DBF64F9383F}" dt="2022-07-29T09:07:58.255" v="40" actId="20577"/>
          <ac:spMkLst>
            <pc:docMk/>
            <pc:sldMk cId="3526441739" sldId="260"/>
            <ac:spMk id="11" creationId="{00000000-0000-0000-0000-000000000000}"/>
          </ac:spMkLst>
        </pc:spChg>
        <pc:spChg chg="mod">
          <ac:chgData name="ODDONE DANIELA MARIA" userId="S::danielamaria.oddone@agenziademanio.it::c575fb91-1d71-4cf4-a9f5-1e86cba0dcd5" providerId="AD" clId="Web-{3F7FD209-102E-4C7D-85F7-0DBF64F9383F}" dt="2022-07-29T09:13:59.783" v="84" actId="20577"/>
          <ac:spMkLst>
            <pc:docMk/>
            <pc:sldMk cId="3526441739" sldId="260"/>
            <ac:spMk id="53" creationId="{00000000-0000-0000-0000-000000000000}"/>
          </ac:spMkLst>
        </pc:spChg>
        <pc:spChg chg="mod">
          <ac:chgData name="ODDONE DANIELA MARIA" userId="S::danielamaria.oddone@agenziademanio.it::c575fb91-1d71-4cf4-a9f5-1e86cba0dcd5" providerId="AD" clId="Web-{3F7FD209-102E-4C7D-85F7-0DBF64F9383F}" dt="2022-07-29T09:14:24.706" v="123" actId="20577"/>
          <ac:spMkLst>
            <pc:docMk/>
            <pc:sldMk cId="3526441739" sldId="260"/>
            <ac:spMk id="153" creationId="{00000000-0000-0000-0000-000000000000}"/>
          </ac:spMkLst>
        </pc:spChg>
      </pc:sldChg>
      <pc:sldChg chg="ord">
        <pc:chgData name="ODDONE DANIELA MARIA" userId="S::danielamaria.oddone@agenziademanio.it::c575fb91-1d71-4cf4-a9f5-1e86cba0dcd5" providerId="AD" clId="Web-{3F7FD209-102E-4C7D-85F7-0DBF64F9383F}" dt="2022-07-29T09:13:47.251" v="75"/>
        <pc:sldMkLst>
          <pc:docMk/>
          <pc:sldMk cId="2672570124" sldId="261"/>
        </pc:sldMkLst>
      </pc:sldChg>
    </pc:docChg>
  </pc:docChgLst>
  <pc:docChgLst>
    <pc:chgData name="CORCELLA ANGELA" userId="bcc9c4e1-18e0-4a6b-bdf0-441b71fe13f2" providerId="ADAL" clId="{DB70A15C-E491-47F3-8604-EA0AC969E8C0}"/>
    <pc:docChg chg="modSld">
      <pc:chgData name="CORCELLA ANGELA" userId="bcc9c4e1-18e0-4a6b-bdf0-441b71fe13f2" providerId="ADAL" clId="{DB70A15C-E491-47F3-8604-EA0AC969E8C0}" dt="2024-05-08T15:43:05.393" v="121" actId="20577"/>
      <pc:docMkLst>
        <pc:docMk/>
      </pc:docMkLst>
      <pc:sldChg chg="modSp mod">
        <pc:chgData name="CORCELLA ANGELA" userId="bcc9c4e1-18e0-4a6b-bdf0-441b71fe13f2" providerId="ADAL" clId="{DB70A15C-E491-47F3-8604-EA0AC969E8C0}" dt="2024-05-08T15:43:05.393" v="121" actId="20577"/>
        <pc:sldMkLst>
          <pc:docMk/>
          <pc:sldMk cId="2672570124" sldId="261"/>
        </pc:sldMkLst>
        <pc:spChg chg="mod">
          <ac:chgData name="CORCELLA ANGELA" userId="bcc9c4e1-18e0-4a6b-bdf0-441b71fe13f2" providerId="ADAL" clId="{DB70A15C-E491-47F3-8604-EA0AC969E8C0}" dt="2024-05-08T15:43:05.393" v="121" actId="20577"/>
          <ac:spMkLst>
            <pc:docMk/>
            <pc:sldMk cId="2672570124" sldId="261"/>
            <ac:spMk id="10" creationId="{2429C218-6A44-7602-AEE5-C1219DE99C52}"/>
          </ac:spMkLst>
        </pc:spChg>
      </pc:sldChg>
    </pc:docChg>
  </pc:docChgLst>
  <pc:docChgLst>
    <pc:chgData name="COPPOLA VINCENZO PAOLO" userId="62f37ea7-6780-4b98-a15b-d4556bca0843" providerId="ADAL" clId="{8C509E96-07B3-42B6-ADF5-6ADDE33EBF6C}"/>
    <pc:docChg chg="custSel modSld delSection">
      <pc:chgData name="COPPOLA VINCENZO PAOLO" userId="62f37ea7-6780-4b98-a15b-d4556bca0843" providerId="ADAL" clId="{8C509E96-07B3-42B6-ADF5-6ADDE33EBF6C}" dt="2024-03-22T15:27:17.643" v="146"/>
      <pc:docMkLst>
        <pc:docMk/>
      </pc:docMkLst>
      <pc:sldChg chg="delSp modSp mod">
        <pc:chgData name="COPPOLA VINCENZO PAOLO" userId="62f37ea7-6780-4b98-a15b-d4556bca0843" providerId="ADAL" clId="{8C509E96-07B3-42B6-ADF5-6ADDE33EBF6C}" dt="2024-03-22T15:25:53.392" v="117" actId="478"/>
        <pc:sldMkLst>
          <pc:docMk/>
          <pc:sldMk cId="4207978210" sldId="257"/>
        </pc:sldMkLst>
        <pc:spChg chg="mod">
          <ac:chgData name="COPPOLA VINCENZO PAOLO" userId="62f37ea7-6780-4b98-a15b-d4556bca0843" providerId="ADAL" clId="{8C509E96-07B3-42B6-ADF5-6ADDE33EBF6C}" dt="2024-03-22T15:25:37.402" v="115" actId="20577"/>
          <ac:spMkLst>
            <pc:docMk/>
            <pc:sldMk cId="4207978210" sldId="257"/>
            <ac:spMk id="114" creationId="{00000000-0000-0000-0000-000000000000}"/>
          </ac:spMkLst>
        </pc:spChg>
        <pc:spChg chg="del">
          <ac:chgData name="COPPOLA VINCENZO PAOLO" userId="62f37ea7-6780-4b98-a15b-d4556bca0843" providerId="ADAL" clId="{8C509E96-07B3-42B6-ADF5-6ADDE33EBF6C}" dt="2024-03-22T15:25:53.392" v="117" actId="478"/>
          <ac:spMkLst>
            <pc:docMk/>
            <pc:sldMk cId="4207978210" sldId="257"/>
            <ac:spMk id="232" creationId="{00000000-0000-0000-0000-000000000000}"/>
          </ac:spMkLst>
        </pc:spChg>
        <pc:spChg chg="del">
          <ac:chgData name="COPPOLA VINCENZO PAOLO" userId="62f37ea7-6780-4b98-a15b-d4556bca0843" providerId="ADAL" clId="{8C509E96-07B3-42B6-ADF5-6ADDE33EBF6C}" dt="2024-03-22T15:25:46.399" v="116" actId="478"/>
          <ac:spMkLst>
            <pc:docMk/>
            <pc:sldMk cId="4207978210" sldId="257"/>
            <ac:spMk id="233" creationId="{00000000-0000-0000-0000-000000000000}"/>
          </ac:spMkLst>
        </pc:spChg>
        <pc:graphicFrameChg chg="mod">
          <ac:chgData name="COPPOLA VINCENZO PAOLO" userId="62f37ea7-6780-4b98-a15b-d4556bca0843" providerId="ADAL" clId="{8C509E96-07B3-42B6-ADF5-6ADDE33EBF6C}" dt="2024-03-20T08:21:40.928" v="8"/>
          <ac:graphicFrameMkLst>
            <pc:docMk/>
            <pc:sldMk cId="4207978210" sldId="257"/>
            <ac:graphicFrameMk id="67" creationId="{00000000-0000-0000-0000-000000000000}"/>
          </ac:graphicFrameMkLst>
        </pc:graphicFrameChg>
      </pc:sldChg>
      <pc:sldChg chg="modSp mod">
        <pc:chgData name="COPPOLA VINCENZO PAOLO" userId="62f37ea7-6780-4b98-a15b-d4556bca0843" providerId="ADAL" clId="{8C509E96-07B3-42B6-ADF5-6ADDE33EBF6C}" dt="2024-03-22T15:27:10.843" v="145" actId="1076"/>
        <pc:sldMkLst>
          <pc:docMk/>
          <pc:sldMk cId="4198757776" sldId="258"/>
        </pc:sldMkLst>
        <pc:spChg chg="mod">
          <ac:chgData name="COPPOLA VINCENZO PAOLO" userId="62f37ea7-6780-4b98-a15b-d4556bca0843" providerId="ADAL" clId="{8C509E96-07B3-42B6-ADF5-6ADDE33EBF6C}" dt="2024-03-22T15:27:07.374" v="144" actId="14100"/>
          <ac:spMkLst>
            <pc:docMk/>
            <pc:sldMk cId="4198757776" sldId="258"/>
            <ac:spMk id="84" creationId="{00000000-0000-0000-0000-000000000000}"/>
          </ac:spMkLst>
        </pc:spChg>
        <pc:spChg chg="mod">
          <ac:chgData name="COPPOLA VINCENZO PAOLO" userId="62f37ea7-6780-4b98-a15b-d4556bca0843" providerId="ADAL" clId="{8C509E96-07B3-42B6-ADF5-6ADDE33EBF6C}" dt="2024-03-22T15:27:10.843" v="145" actId="1076"/>
          <ac:spMkLst>
            <pc:docMk/>
            <pc:sldMk cId="4198757776" sldId="258"/>
            <ac:spMk id="114" creationId="{00000000-0000-0000-0000-000000000000}"/>
          </ac:spMkLst>
        </pc:spChg>
        <pc:spChg chg="mod">
          <ac:chgData name="COPPOLA VINCENZO PAOLO" userId="62f37ea7-6780-4b98-a15b-d4556bca0843" providerId="ADAL" clId="{8C509E96-07B3-42B6-ADF5-6ADDE33EBF6C}" dt="2024-03-22T15:27:10.843" v="145" actId="1076"/>
          <ac:spMkLst>
            <pc:docMk/>
            <pc:sldMk cId="4198757776" sldId="258"/>
            <ac:spMk id="115" creationId="{00000000-0000-0000-0000-000000000000}"/>
          </ac:spMkLst>
        </pc:spChg>
        <pc:graphicFrameChg chg="mod">
          <ac:chgData name="COPPOLA VINCENZO PAOLO" userId="62f37ea7-6780-4b98-a15b-d4556bca0843" providerId="ADAL" clId="{8C509E96-07B3-42B6-ADF5-6ADDE33EBF6C}" dt="2024-03-20T08:27:14.438" v="33"/>
          <ac:graphicFrameMkLst>
            <pc:docMk/>
            <pc:sldMk cId="4198757776" sldId="258"/>
            <ac:graphicFrameMk id="67" creationId="{00000000-0000-0000-0000-000000000000}"/>
          </ac:graphicFrameMkLst>
        </pc:graphicFrameChg>
      </pc:sldChg>
      <pc:sldChg chg="modSp mod">
        <pc:chgData name="COPPOLA VINCENZO PAOLO" userId="62f37ea7-6780-4b98-a15b-d4556bca0843" providerId="ADAL" clId="{8C509E96-07B3-42B6-ADF5-6ADDE33EBF6C}" dt="2024-03-22T15:26:46.065" v="132" actId="6549"/>
        <pc:sldMkLst>
          <pc:docMk/>
          <pc:sldMk cId="4089983608" sldId="259"/>
        </pc:sldMkLst>
        <pc:spChg chg="mod">
          <ac:chgData name="COPPOLA VINCENZO PAOLO" userId="62f37ea7-6780-4b98-a15b-d4556bca0843" providerId="ADAL" clId="{8C509E96-07B3-42B6-ADF5-6ADDE33EBF6C}" dt="2024-03-22T15:26:31.359" v="130" actId="14100"/>
          <ac:spMkLst>
            <pc:docMk/>
            <pc:sldMk cId="4089983608" sldId="259"/>
            <ac:spMk id="84" creationId="{00000000-0000-0000-0000-000000000000}"/>
          </ac:spMkLst>
        </pc:spChg>
        <pc:spChg chg="mod">
          <ac:chgData name="COPPOLA VINCENZO PAOLO" userId="62f37ea7-6780-4b98-a15b-d4556bca0843" providerId="ADAL" clId="{8C509E96-07B3-42B6-ADF5-6ADDE33EBF6C}" dt="2024-03-22T15:26:46.065" v="132" actId="6549"/>
          <ac:spMkLst>
            <pc:docMk/>
            <pc:sldMk cId="4089983608" sldId="259"/>
            <ac:spMk id="114" creationId="{00000000-0000-0000-0000-000000000000}"/>
          </ac:spMkLst>
        </pc:spChg>
        <pc:spChg chg="mod">
          <ac:chgData name="COPPOLA VINCENZO PAOLO" userId="62f37ea7-6780-4b98-a15b-d4556bca0843" providerId="ADAL" clId="{8C509E96-07B3-42B6-ADF5-6ADDE33EBF6C}" dt="2024-03-22T15:26:41.817" v="131" actId="1076"/>
          <ac:spMkLst>
            <pc:docMk/>
            <pc:sldMk cId="4089983608" sldId="259"/>
            <ac:spMk id="115" creationId="{00000000-0000-0000-0000-000000000000}"/>
          </ac:spMkLst>
        </pc:spChg>
        <pc:graphicFrameChg chg="mod">
          <ac:chgData name="COPPOLA VINCENZO PAOLO" userId="62f37ea7-6780-4b98-a15b-d4556bca0843" providerId="ADAL" clId="{8C509E96-07B3-42B6-ADF5-6ADDE33EBF6C}" dt="2024-03-20T08:26:33.293" v="25"/>
          <ac:graphicFrameMkLst>
            <pc:docMk/>
            <pc:sldMk cId="4089983608" sldId="259"/>
            <ac:graphicFrameMk id="67" creationId="{00000000-0000-0000-0000-000000000000}"/>
          </ac:graphicFrameMkLst>
        </pc:graphicFrameChg>
      </pc:sldChg>
      <pc:sldChg chg="modSp mod">
        <pc:chgData name="COPPOLA VINCENZO PAOLO" userId="62f37ea7-6780-4b98-a15b-d4556bca0843" providerId="ADAL" clId="{8C509E96-07B3-42B6-ADF5-6ADDE33EBF6C}" dt="2024-03-22T15:25:15.075" v="88" actId="1076"/>
        <pc:sldMkLst>
          <pc:docMk/>
          <pc:sldMk cId="3526441739" sldId="260"/>
        </pc:sldMkLst>
        <pc:spChg chg="mod">
          <ac:chgData name="COPPOLA VINCENZO PAOLO" userId="62f37ea7-6780-4b98-a15b-d4556bca0843" providerId="ADAL" clId="{8C509E96-07B3-42B6-ADF5-6ADDE33EBF6C}" dt="2024-03-22T15:25:07.387" v="87" actId="1076"/>
          <ac:spMkLst>
            <pc:docMk/>
            <pc:sldMk cId="3526441739" sldId="260"/>
            <ac:spMk id="114" creationId="{00000000-0000-0000-0000-000000000000}"/>
          </ac:spMkLst>
        </pc:spChg>
        <pc:spChg chg="mod">
          <ac:chgData name="COPPOLA VINCENZO PAOLO" userId="62f37ea7-6780-4b98-a15b-d4556bca0843" providerId="ADAL" clId="{8C509E96-07B3-42B6-ADF5-6ADDE33EBF6C}" dt="2024-03-22T15:25:15.075" v="88" actId="1076"/>
          <ac:spMkLst>
            <pc:docMk/>
            <pc:sldMk cId="3526441739" sldId="260"/>
            <ac:spMk id="136" creationId="{00000000-0000-0000-0000-000000000000}"/>
          </ac:spMkLst>
        </pc:spChg>
        <pc:graphicFrameChg chg="mod">
          <ac:chgData name="COPPOLA VINCENZO PAOLO" userId="62f37ea7-6780-4b98-a15b-d4556bca0843" providerId="ADAL" clId="{8C509E96-07B3-42B6-ADF5-6ADDE33EBF6C}" dt="2024-03-20T08:25:28.125" v="17"/>
          <ac:graphicFrameMkLst>
            <pc:docMk/>
            <pc:sldMk cId="3526441739" sldId="260"/>
            <ac:graphicFrameMk id="67" creationId="{00000000-0000-0000-0000-000000000000}"/>
          </ac:graphicFrameMkLst>
        </pc:graphicFrameChg>
      </pc:sldChg>
      <pc:sldChg chg="delSp modSp mod">
        <pc:chgData name="COPPOLA VINCENZO PAOLO" userId="62f37ea7-6780-4b98-a15b-d4556bca0843" providerId="ADAL" clId="{8C509E96-07B3-42B6-ADF5-6ADDE33EBF6C}" dt="2024-03-22T15:24:47.171" v="83" actId="20577"/>
        <pc:sldMkLst>
          <pc:docMk/>
          <pc:sldMk cId="2672570124" sldId="261"/>
        </pc:sldMkLst>
        <pc:spChg chg="mod">
          <ac:chgData name="COPPOLA VINCENZO PAOLO" userId="62f37ea7-6780-4b98-a15b-d4556bca0843" providerId="ADAL" clId="{8C509E96-07B3-42B6-ADF5-6ADDE33EBF6C}" dt="2024-03-22T15:24:47.171" v="83" actId="20577"/>
          <ac:spMkLst>
            <pc:docMk/>
            <pc:sldMk cId="2672570124" sldId="261"/>
            <ac:spMk id="114" creationId="{00000000-0000-0000-0000-000000000000}"/>
          </ac:spMkLst>
        </pc:spChg>
        <pc:spChg chg="del">
          <ac:chgData name="COPPOLA VINCENZO PAOLO" userId="62f37ea7-6780-4b98-a15b-d4556bca0843" providerId="ADAL" clId="{8C509E96-07B3-42B6-ADF5-6ADDE33EBF6C}" dt="2024-03-20T08:20:15.038" v="0" actId="478"/>
          <ac:spMkLst>
            <pc:docMk/>
            <pc:sldMk cId="2672570124" sldId="261"/>
            <ac:spMk id="258" creationId="{00000000-0000-0000-0000-000000000000}"/>
          </ac:spMkLst>
        </pc:spChg>
      </pc:sldChg>
      <pc:sldChg chg="modSp mod">
        <pc:chgData name="COPPOLA VINCENZO PAOLO" userId="62f37ea7-6780-4b98-a15b-d4556bca0843" providerId="ADAL" clId="{8C509E96-07B3-42B6-ADF5-6ADDE33EBF6C}" dt="2024-03-22T15:27:17.643" v="146"/>
        <pc:sldMkLst>
          <pc:docMk/>
          <pc:sldMk cId="214570920" sldId="262"/>
        </pc:sldMkLst>
        <pc:spChg chg="mod">
          <ac:chgData name="COPPOLA VINCENZO PAOLO" userId="62f37ea7-6780-4b98-a15b-d4556bca0843" providerId="ADAL" clId="{8C509E96-07B3-42B6-ADF5-6ADDE33EBF6C}" dt="2024-03-20T08:28:05.267" v="36" actId="207"/>
          <ac:spMkLst>
            <pc:docMk/>
            <pc:sldMk cId="214570920" sldId="262"/>
            <ac:spMk id="68" creationId="{00000000-0000-0000-0000-000000000000}"/>
          </ac:spMkLst>
        </pc:spChg>
        <pc:spChg chg="mod">
          <ac:chgData name="COPPOLA VINCENZO PAOLO" userId="62f37ea7-6780-4b98-a15b-d4556bca0843" providerId="ADAL" clId="{8C509E96-07B3-42B6-ADF5-6ADDE33EBF6C}" dt="2024-03-22T15:27:17.643" v="146"/>
          <ac:spMkLst>
            <pc:docMk/>
            <pc:sldMk cId="214570920" sldId="262"/>
            <ac:spMk id="114" creationId="{00000000-0000-0000-0000-000000000000}"/>
          </ac:spMkLst>
        </pc:spChg>
        <pc:graphicFrameChg chg="mod">
          <ac:chgData name="COPPOLA VINCENZO PAOLO" userId="62f37ea7-6780-4b98-a15b-d4556bca0843" providerId="ADAL" clId="{8C509E96-07B3-42B6-ADF5-6ADDE33EBF6C}" dt="2024-03-20T08:27:37.795" v="34"/>
          <ac:graphicFrameMkLst>
            <pc:docMk/>
            <pc:sldMk cId="214570920" sldId="262"/>
            <ac:graphicFrameMk id="67" creationId="{00000000-0000-0000-0000-000000000000}"/>
          </ac:graphicFrameMkLst>
        </pc:graphicFrameChg>
      </pc:sldChg>
    </pc:docChg>
  </pc:docChgLst>
  <pc:docChgLst>
    <pc:chgData name="COPPOLA VINCENZO PAOLO" userId="62f37ea7-6780-4b98-a15b-d4556bca0843" providerId="ADAL" clId="{19C741F4-B03A-42D1-B8AB-7C5B5556FCEA}"/>
    <pc:docChg chg="undo redo custSel delSld modSld modSection">
      <pc:chgData name="COPPOLA VINCENZO PAOLO" userId="62f37ea7-6780-4b98-a15b-d4556bca0843" providerId="ADAL" clId="{19C741F4-B03A-42D1-B8AB-7C5B5556FCEA}" dt="2024-05-08T14:44:31.054" v="1936" actId="20577"/>
      <pc:docMkLst>
        <pc:docMk/>
      </pc:docMkLst>
      <pc:sldChg chg="del">
        <pc:chgData name="COPPOLA VINCENZO PAOLO" userId="62f37ea7-6780-4b98-a15b-d4556bca0843" providerId="ADAL" clId="{19C741F4-B03A-42D1-B8AB-7C5B5556FCEA}" dt="2024-05-08T09:13:12.634" v="0" actId="47"/>
        <pc:sldMkLst>
          <pc:docMk/>
          <pc:sldMk cId="4207978210" sldId="257"/>
        </pc:sldMkLst>
      </pc:sldChg>
      <pc:sldChg chg="del">
        <pc:chgData name="COPPOLA VINCENZO PAOLO" userId="62f37ea7-6780-4b98-a15b-d4556bca0843" providerId="ADAL" clId="{19C741F4-B03A-42D1-B8AB-7C5B5556FCEA}" dt="2024-05-08T09:13:12.634" v="0" actId="47"/>
        <pc:sldMkLst>
          <pc:docMk/>
          <pc:sldMk cId="4198757776" sldId="258"/>
        </pc:sldMkLst>
      </pc:sldChg>
      <pc:sldChg chg="del">
        <pc:chgData name="COPPOLA VINCENZO PAOLO" userId="62f37ea7-6780-4b98-a15b-d4556bca0843" providerId="ADAL" clId="{19C741F4-B03A-42D1-B8AB-7C5B5556FCEA}" dt="2024-05-08T09:13:12.634" v="0" actId="47"/>
        <pc:sldMkLst>
          <pc:docMk/>
          <pc:sldMk cId="4089983608" sldId="259"/>
        </pc:sldMkLst>
      </pc:sldChg>
      <pc:sldChg chg="del">
        <pc:chgData name="COPPOLA VINCENZO PAOLO" userId="62f37ea7-6780-4b98-a15b-d4556bca0843" providerId="ADAL" clId="{19C741F4-B03A-42D1-B8AB-7C5B5556FCEA}" dt="2024-05-08T09:13:12.634" v="0" actId="47"/>
        <pc:sldMkLst>
          <pc:docMk/>
          <pc:sldMk cId="3526441739" sldId="260"/>
        </pc:sldMkLst>
      </pc:sldChg>
      <pc:sldChg chg="addSp delSp modSp mod">
        <pc:chgData name="COPPOLA VINCENZO PAOLO" userId="62f37ea7-6780-4b98-a15b-d4556bca0843" providerId="ADAL" clId="{19C741F4-B03A-42D1-B8AB-7C5B5556FCEA}" dt="2024-05-08T14:44:31.054" v="1936" actId="20577"/>
        <pc:sldMkLst>
          <pc:docMk/>
          <pc:sldMk cId="2672570124" sldId="261"/>
        </pc:sldMkLst>
        <pc:spChg chg="add mod">
          <ac:chgData name="COPPOLA VINCENZO PAOLO" userId="62f37ea7-6780-4b98-a15b-d4556bca0843" providerId="ADAL" clId="{19C741F4-B03A-42D1-B8AB-7C5B5556FCEA}" dt="2024-05-08T14:10:45.012" v="1925" actId="20577"/>
          <ac:spMkLst>
            <pc:docMk/>
            <pc:sldMk cId="2672570124" sldId="261"/>
            <ac:spMk id="2" creationId="{76943E0A-BDBF-1A17-0635-5ABC6CB0184D}"/>
          </ac:spMkLst>
        </pc:spChg>
        <pc:spChg chg="mod">
          <ac:chgData name="COPPOLA VINCENZO PAOLO" userId="62f37ea7-6780-4b98-a15b-d4556bca0843" providerId="ADAL" clId="{19C741F4-B03A-42D1-B8AB-7C5B5556FCEA}" dt="2024-05-08T10:44:09.753" v="864" actId="34135"/>
          <ac:spMkLst>
            <pc:docMk/>
            <pc:sldMk cId="2672570124" sldId="261"/>
            <ac:spMk id="4" creationId="{00000000-0000-0000-0000-000000000000}"/>
          </ac:spMkLst>
        </pc:spChg>
        <pc:spChg chg="mod">
          <ac:chgData name="COPPOLA VINCENZO PAOLO" userId="62f37ea7-6780-4b98-a15b-d4556bca0843" providerId="ADAL" clId="{19C741F4-B03A-42D1-B8AB-7C5B5556FCEA}" dt="2024-05-08T09:58:17.176" v="435" actId="1038"/>
          <ac:spMkLst>
            <pc:docMk/>
            <pc:sldMk cId="2672570124" sldId="261"/>
            <ac:spMk id="9" creationId="{00000000-0000-0000-0000-000000000000}"/>
          </ac:spMkLst>
        </pc:spChg>
        <pc:spChg chg="mod">
          <ac:chgData name="COPPOLA VINCENZO PAOLO" userId="62f37ea7-6780-4b98-a15b-d4556bca0843" providerId="ADAL" clId="{19C741F4-B03A-42D1-B8AB-7C5B5556FCEA}" dt="2024-05-08T14:10:53.747" v="1929" actId="255"/>
          <ac:spMkLst>
            <pc:docMk/>
            <pc:sldMk cId="2672570124" sldId="261"/>
            <ac:spMk id="10" creationId="{2429C218-6A44-7602-AEE5-C1219DE99C52}"/>
          </ac:spMkLst>
        </pc:spChg>
        <pc:spChg chg="del">
          <ac:chgData name="COPPOLA VINCENZO PAOLO" userId="62f37ea7-6780-4b98-a15b-d4556bca0843" providerId="ADAL" clId="{19C741F4-B03A-42D1-B8AB-7C5B5556FCEA}" dt="2024-05-08T12:28:24.450" v="1383" actId="478"/>
          <ac:spMkLst>
            <pc:docMk/>
            <pc:sldMk cId="2672570124" sldId="261"/>
            <ac:spMk id="11" creationId="{00000000-0000-0000-0000-000000000000}"/>
          </ac:spMkLst>
        </pc:spChg>
        <pc:spChg chg="mod">
          <ac:chgData name="COPPOLA VINCENZO PAOLO" userId="62f37ea7-6780-4b98-a15b-d4556bca0843" providerId="ADAL" clId="{19C741F4-B03A-42D1-B8AB-7C5B5556FCEA}" dt="2024-05-08T09:54:36.369" v="246" actId="34135"/>
          <ac:spMkLst>
            <pc:docMk/>
            <pc:sldMk cId="2672570124" sldId="261"/>
            <ac:spMk id="12" creationId="{00000000-0000-0000-0000-000000000000}"/>
          </ac:spMkLst>
        </pc:spChg>
        <pc:spChg chg="mod">
          <ac:chgData name="COPPOLA VINCENZO PAOLO" userId="62f37ea7-6780-4b98-a15b-d4556bca0843" providerId="ADAL" clId="{19C741F4-B03A-42D1-B8AB-7C5B5556FCEA}" dt="2024-05-08T09:54:32.312" v="245" actId="20577"/>
          <ac:spMkLst>
            <pc:docMk/>
            <pc:sldMk cId="2672570124" sldId="261"/>
            <ac:spMk id="13" creationId="{00000000-0000-0000-0000-000000000000}"/>
          </ac:spMkLst>
        </pc:spChg>
        <pc:spChg chg="mod">
          <ac:chgData name="COPPOLA VINCENZO PAOLO" userId="62f37ea7-6780-4b98-a15b-d4556bca0843" providerId="ADAL" clId="{19C741F4-B03A-42D1-B8AB-7C5B5556FCEA}" dt="2024-05-08T12:27:17.366" v="1330" actId="1076"/>
          <ac:spMkLst>
            <pc:docMk/>
            <pc:sldMk cId="2672570124" sldId="261"/>
            <ac:spMk id="16" creationId="{139B7B24-C8B1-6201-BBD4-7E56526C3AD5}"/>
          </ac:spMkLst>
        </pc:spChg>
        <pc:spChg chg="mod">
          <ac:chgData name="COPPOLA VINCENZO PAOLO" userId="62f37ea7-6780-4b98-a15b-d4556bca0843" providerId="ADAL" clId="{19C741F4-B03A-42D1-B8AB-7C5B5556FCEA}" dt="2024-05-08T12:29:41.730" v="1432" actId="404"/>
          <ac:spMkLst>
            <pc:docMk/>
            <pc:sldMk cId="2672570124" sldId="261"/>
            <ac:spMk id="21" creationId="{00000000-0000-0000-0000-000000000000}"/>
          </ac:spMkLst>
        </pc:spChg>
        <pc:spChg chg="mod">
          <ac:chgData name="COPPOLA VINCENZO PAOLO" userId="62f37ea7-6780-4b98-a15b-d4556bca0843" providerId="ADAL" clId="{19C741F4-B03A-42D1-B8AB-7C5B5556FCEA}" dt="2024-05-08T10:44:09.753" v="864" actId="34135"/>
          <ac:spMkLst>
            <pc:docMk/>
            <pc:sldMk cId="2672570124" sldId="261"/>
            <ac:spMk id="22" creationId="{00000000-0000-0000-0000-000000000000}"/>
          </ac:spMkLst>
        </pc:spChg>
        <pc:spChg chg="add mod">
          <ac:chgData name="COPPOLA VINCENZO PAOLO" userId="62f37ea7-6780-4b98-a15b-d4556bca0843" providerId="ADAL" clId="{19C741F4-B03A-42D1-B8AB-7C5B5556FCEA}" dt="2024-05-08T09:18:09.822" v="102"/>
          <ac:spMkLst>
            <pc:docMk/>
            <pc:sldMk cId="2672570124" sldId="261"/>
            <ac:spMk id="23" creationId="{DA77CAA9-C582-9EBD-C2BF-9E7B7D50A015}"/>
          </ac:spMkLst>
        </pc:spChg>
        <pc:spChg chg="add mod">
          <ac:chgData name="COPPOLA VINCENZO PAOLO" userId="62f37ea7-6780-4b98-a15b-d4556bca0843" providerId="ADAL" clId="{19C741F4-B03A-42D1-B8AB-7C5B5556FCEA}" dt="2024-05-08T09:18:09.822" v="102"/>
          <ac:spMkLst>
            <pc:docMk/>
            <pc:sldMk cId="2672570124" sldId="261"/>
            <ac:spMk id="24" creationId="{D3B67185-6A4F-4259-3C00-641DDA831414}"/>
          </ac:spMkLst>
        </pc:spChg>
        <pc:spChg chg="add mod">
          <ac:chgData name="COPPOLA VINCENZO PAOLO" userId="62f37ea7-6780-4b98-a15b-d4556bca0843" providerId="ADAL" clId="{19C741F4-B03A-42D1-B8AB-7C5B5556FCEA}" dt="2024-05-08T09:18:09.822" v="102"/>
          <ac:spMkLst>
            <pc:docMk/>
            <pc:sldMk cId="2672570124" sldId="261"/>
            <ac:spMk id="25" creationId="{281D0BD6-6D1B-FA6C-33E5-559FD88A0323}"/>
          </ac:spMkLst>
        </pc:spChg>
        <pc:spChg chg="add mod">
          <ac:chgData name="COPPOLA VINCENZO PAOLO" userId="62f37ea7-6780-4b98-a15b-d4556bca0843" providerId="ADAL" clId="{19C741F4-B03A-42D1-B8AB-7C5B5556FCEA}" dt="2024-05-08T09:18:09.822" v="102"/>
          <ac:spMkLst>
            <pc:docMk/>
            <pc:sldMk cId="2672570124" sldId="261"/>
            <ac:spMk id="26" creationId="{D19702D8-72A8-4C03-FBD5-6FD3F0385B0A}"/>
          </ac:spMkLst>
        </pc:spChg>
        <pc:spChg chg="add mod">
          <ac:chgData name="COPPOLA VINCENZO PAOLO" userId="62f37ea7-6780-4b98-a15b-d4556bca0843" providerId="ADAL" clId="{19C741F4-B03A-42D1-B8AB-7C5B5556FCEA}" dt="2024-05-08T09:18:09.822" v="102"/>
          <ac:spMkLst>
            <pc:docMk/>
            <pc:sldMk cId="2672570124" sldId="261"/>
            <ac:spMk id="27" creationId="{4F04F44D-0CA5-326F-8C83-76D6170F0ADE}"/>
          </ac:spMkLst>
        </pc:spChg>
        <pc:spChg chg="add mod">
          <ac:chgData name="COPPOLA VINCENZO PAOLO" userId="62f37ea7-6780-4b98-a15b-d4556bca0843" providerId="ADAL" clId="{19C741F4-B03A-42D1-B8AB-7C5B5556FCEA}" dt="2024-05-08T09:18:09.822" v="102"/>
          <ac:spMkLst>
            <pc:docMk/>
            <pc:sldMk cId="2672570124" sldId="261"/>
            <ac:spMk id="28" creationId="{55A24B35-B427-DE6C-AD1E-B6AA8D2A3BD5}"/>
          </ac:spMkLst>
        </pc:spChg>
        <pc:spChg chg="add mod">
          <ac:chgData name="COPPOLA VINCENZO PAOLO" userId="62f37ea7-6780-4b98-a15b-d4556bca0843" providerId="ADAL" clId="{19C741F4-B03A-42D1-B8AB-7C5B5556FCEA}" dt="2024-05-08T09:18:09.822" v="102"/>
          <ac:spMkLst>
            <pc:docMk/>
            <pc:sldMk cId="2672570124" sldId="261"/>
            <ac:spMk id="30" creationId="{15D1BEC9-BD4E-1AB1-336F-C12996608DBA}"/>
          </ac:spMkLst>
        </pc:spChg>
        <pc:spChg chg="del">
          <ac:chgData name="COPPOLA VINCENZO PAOLO" userId="62f37ea7-6780-4b98-a15b-d4556bca0843" providerId="ADAL" clId="{19C741F4-B03A-42D1-B8AB-7C5B5556FCEA}" dt="2024-05-08T09:53:58.470" v="202" actId="478"/>
          <ac:spMkLst>
            <pc:docMk/>
            <pc:sldMk cId="2672570124" sldId="261"/>
            <ac:spMk id="31" creationId="{00000000-0000-0000-0000-000000000000}"/>
          </ac:spMkLst>
        </pc:spChg>
        <pc:spChg chg="mod">
          <ac:chgData name="COPPOLA VINCENZO PAOLO" userId="62f37ea7-6780-4b98-a15b-d4556bca0843" providerId="ADAL" clId="{19C741F4-B03A-42D1-B8AB-7C5B5556FCEA}" dt="2024-05-08T13:35:43.114" v="1470" actId="14100"/>
          <ac:spMkLst>
            <pc:docMk/>
            <pc:sldMk cId="2672570124" sldId="261"/>
            <ac:spMk id="32" creationId="{00000000-0000-0000-0000-000000000000}"/>
          </ac:spMkLst>
        </pc:spChg>
        <pc:spChg chg="add mod">
          <ac:chgData name="COPPOLA VINCENZO PAOLO" userId="62f37ea7-6780-4b98-a15b-d4556bca0843" providerId="ADAL" clId="{19C741F4-B03A-42D1-B8AB-7C5B5556FCEA}" dt="2024-05-08T09:18:09.822" v="102"/>
          <ac:spMkLst>
            <pc:docMk/>
            <pc:sldMk cId="2672570124" sldId="261"/>
            <ac:spMk id="33" creationId="{C92616C0-C7C6-3034-9201-0F5A30CA50CC}"/>
          </ac:spMkLst>
        </pc:spChg>
        <pc:spChg chg="mod">
          <ac:chgData name="COPPOLA VINCENZO PAOLO" userId="62f37ea7-6780-4b98-a15b-d4556bca0843" providerId="ADAL" clId="{19C741F4-B03A-42D1-B8AB-7C5B5556FCEA}" dt="2024-05-08T09:57:02.507" v="364" actId="34135"/>
          <ac:spMkLst>
            <pc:docMk/>
            <pc:sldMk cId="2672570124" sldId="261"/>
            <ac:spMk id="34" creationId="{00000000-0000-0000-0000-000000000000}"/>
          </ac:spMkLst>
        </pc:spChg>
        <pc:spChg chg="del">
          <ac:chgData name="COPPOLA VINCENZO PAOLO" userId="62f37ea7-6780-4b98-a15b-d4556bca0843" providerId="ADAL" clId="{19C741F4-B03A-42D1-B8AB-7C5B5556FCEA}" dt="2024-05-08T10:36:06.161" v="561" actId="478"/>
          <ac:spMkLst>
            <pc:docMk/>
            <pc:sldMk cId="2672570124" sldId="261"/>
            <ac:spMk id="35" creationId="{00000000-0000-0000-0000-000000000000}"/>
          </ac:spMkLst>
        </pc:spChg>
        <pc:spChg chg="mod">
          <ac:chgData name="COPPOLA VINCENZO PAOLO" userId="62f37ea7-6780-4b98-a15b-d4556bca0843" providerId="ADAL" clId="{19C741F4-B03A-42D1-B8AB-7C5B5556FCEA}" dt="2024-05-08T10:43:02.772" v="828" actId="34135"/>
          <ac:spMkLst>
            <pc:docMk/>
            <pc:sldMk cId="2672570124" sldId="261"/>
            <ac:spMk id="36" creationId="{00000000-0000-0000-0000-000000000000}"/>
          </ac:spMkLst>
        </pc:spChg>
        <pc:spChg chg="add mod">
          <ac:chgData name="COPPOLA VINCENZO PAOLO" userId="62f37ea7-6780-4b98-a15b-d4556bca0843" providerId="ADAL" clId="{19C741F4-B03A-42D1-B8AB-7C5B5556FCEA}" dt="2024-05-08T09:18:09.822" v="102"/>
          <ac:spMkLst>
            <pc:docMk/>
            <pc:sldMk cId="2672570124" sldId="261"/>
            <ac:spMk id="37" creationId="{A31433EB-1DEC-EFEE-E33A-2125CD5895D3}"/>
          </ac:spMkLst>
        </pc:spChg>
        <pc:spChg chg="add mod">
          <ac:chgData name="COPPOLA VINCENZO PAOLO" userId="62f37ea7-6780-4b98-a15b-d4556bca0843" providerId="ADAL" clId="{19C741F4-B03A-42D1-B8AB-7C5B5556FCEA}" dt="2024-05-08T09:18:09.822" v="102"/>
          <ac:spMkLst>
            <pc:docMk/>
            <pc:sldMk cId="2672570124" sldId="261"/>
            <ac:spMk id="38" creationId="{9562DD64-DA2E-B45E-D900-53A844D2D251}"/>
          </ac:spMkLst>
        </pc:spChg>
        <pc:spChg chg="mod topLvl">
          <ac:chgData name="COPPOLA VINCENZO PAOLO" userId="62f37ea7-6780-4b98-a15b-d4556bca0843" providerId="ADAL" clId="{19C741F4-B03A-42D1-B8AB-7C5B5556FCEA}" dt="2024-05-08T14:02:52.565" v="1868" actId="20577"/>
          <ac:spMkLst>
            <pc:docMk/>
            <pc:sldMk cId="2672570124" sldId="261"/>
            <ac:spMk id="39" creationId="{00000000-0000-0000-0000-000000000000}"/>
          </ac:spMkLst>
        </pc:spChg>
        <pc:spChg chg="add mod">
          <ac:chgData name="COPPOLA VINCENZO PAOLO" userId="62f37ea7-6780-4b98-a15b-d4556bca0843" providerId="ADAL" clId="{19C741F4-B03A-42D1-B8AB-7C5B5556FCEA}" dt="2024-05-08T09:18:09.822" v="102"/>
          <ac:spMkLst>
            <pc:docMk/>
            <pc:sldMk cId="2672570124" sldId="261"/>
            <ac:spMk id="40" creationId="{ABB74591-73A3-7D4A-D471-B43D46C94593}"/>
          </ac:spMkLst>
        </pc:spChg>
        <pc:spChg chg="add mod">
          <ac:chgData name="COPPOLA VINCENZO PAOLO" userId="62f37ea7-6780-4b98-a15b-d4556bca0843" providerId="ADAL" clId="{19C741F4-B03A-42D1-B8AB-7C5B5556FCEA}" dt="2024-05-08T09:18:09.822" v="102"/>
          <ac:spMkLst>
            <pc:docMk/>
            <pc:sldMk cId="2672570124" sldId="261"/>
            <ac:spMk id="41" creationId="{1480CD38-8344-1F5C-F104-9F8BE2454B9D}"/>
          </ac:spMkLst>
        </pc:spChg>
        <pc:spChg chg="add mod">
          <ac:chgData name="COPPOLA VINCENZO PAOLO" userId="62f37ea7-6780-4b98-a15b-d4556bca0843" providerId="ADAL" clId="{19C741F4-B03A-42D1-B8AB-7C5B5556FCEA}" dt="2024-05-08T12:28:54.944" v="1391" actId="404"/>
          <ac:spMkLst>
            <pc:docMk/>
            <pc:sldMk cId="2672570124" sldId="261"/>
            <ac:spMk id="42" creationId="{B98EDB53-B155-1862-FB76-F64BE1A7E715}"/>
          </ac:spMkLst>
        </pc:spChg>
        <pc:spChg chg="add mod">
          <ac:chgData name="COPPOLA VINCENZO PAOLO" userId="62f37ea7-6780-4b98-a15b-d4556bca0843" providerId="ADAL" clId="{19C741F4-B03A-42D1-B8AB-7C5B5556FCEA}" dt="2024-05-08T12:22:02.850" v="1260" actId="34135"/>
          <ac:spMkLst>
            <pc:docMk/>
            <pc:sldMk cId="2672570124" sldId="261"/>
            <ac:spMk id="44" creationId="{3DA20BAB-6552-D609-2534-FE55FCECC915}"/>
          </ac:spMkLst>
        </pc:spChg>
        <pc:spChg chg="del mod topLvl">
          <ac:chgData name="COPPOLA VINCENZO PAOLO" userId="62f37ea7-6780-4b98-a15b-d4556bca0843" providerId="ADAL" clId="{19C741F4-B03A-42D1-B8AB-7C5B5556FCEA}" dt="2024-05-08T12:25:49.843" v="1314" actId="478"/>
          <ac:spMkLst>
            <pc:docMk/>
            <pc:sldMk cId="2672570124" sldId="261"/>
            <ac:spMk id="46" creationId="{FB4FA376-01CD-A1B9-27F5-5D7B98BC3199}"/>
          </ac:spMkLst>
        </pc:spChg>
        <pc:spChg chg="mod">
          <ac:chgData name="COPPOLA VINCENZO PAOLO" userId="62f37ea7-6780-4b98-a15b-d4556bca0843" providerId="ADAL" clId="{19C741F4-B03A-42D1-B8AB-7C5B5556FCEA}" dt="2024-05-08T10:43:12.622" v="830" actId="34135"/>
          <ac:spMkLst>
            <pc:docMk/>
            <pc:sldMk cId="2672570124" sldId="261"/>
            <ac:spMk id="47" creationId="{00000000-0000-0000-0000-000000000000}"/>
          </ac:spMkLst>
        </pc:spChg>
        <pc:spChg chg="mod topLvl">
          <ac:chgData name="COPPOLA VINCENZO PAOLO" userId="62f37ea7-6780-4b98-a15b-d4556bca0843" providerId="ADAL" clId="{19C741F4-B03A-42D1-B8AB-7C5B5556FCEA}" dt="2024-05-08T12:26:32.223" v="1323" actId="14100"/>
          <ac:spMkLst>
            <pc:docMk/>
            <pc:sldMk cId="2672570124" sldId="261"/>
            <ac:spMk id="48" creationId="{32FED2AF-64F9-B50B-4FBC-4995213BDE80}"/>
          </ac:spMkLst>
        </pc:spChg>
        <pc:spChg chg="mod">
          <ac:chgData name="COPPOLA VINCENZO PAOLO" userId="62f37ea7-6780-4b98-a15b-d4556bca0843" providerId="ADAL" clId="{19C741F4-B03A-42D1-B8AB-7C5B5556FCEA}" dt="2024-05-08T12:19:41.051" v="1086" actId="34135"/>
          <ac:spMkLst>
            <pc:docMk/>
            <pc:sldMk cId="2672570124" sldId="261"/>
            <ac:spMk id="49" creationId="{00000000-0000-0000-0000-000000000000}"/>
          </ac:spMkLst>
        </pc:spChg>
        <pc:spChg chg="mod">
          <ac:chgData name="COPPOLA VINCENZO PAOLO" userId="62f37ea7-6780-4b98-a15b-d4556bca0843" providerId="ADAL" clId="{19C741F4-B03A-42D1-B8AB-7C5B5556FCEA}" dt="2024-05-08T14:44:31.054" v="1936" actId="20577"/>
          <ac:spMkLst>
            <pc:docMk/>
            <pc:sldMk cId="2672570124" sldId="261"/>
            <ac:spMk id="50" creationId="{00000000-0000-0000-0000-000000000000}"/>
          </ac:spMkLst>
        </pc:spChg>
        <pc:spChg chg="del mod">
          <ac:chgData name="COPPOLA VINCENZO PAOLO" userId="62f37ea7-6780-4b98-a15b-d4556bca0843" providerId="ADAL" clId="{19C741F4-B03A-42D1-B8AB-7C5B5556FCEA}" dt="2024-05-08T09:15:40.370" v="39" actId="478"/>
          <ac:spMkLst>
            <pc:docMk/>
            <pc:sldMk cId="2672570124" sldId="261"/>
            <ac:spMk id="51" creationId="{00000000-0000-0000-0000-000000000000}"/>
          </ac:spMkLst>
        </pc:spChg>
        <pc:spChg chg="mod">
          <ac:chgData name="COPPOLA VINCENZO PAOLO" userId="62f37ea7-6780-4b98-a15b-d4556bca0843" providerId="ADAL" clId="{19C741F4-B03A-42D1-B8AB-7C5B5556FCEA}" dt="2024-05-08T10:42:53.542" v="826" actId="1036"/>
          <ac:spMkLst>
            <pc:docMk/>
            <pc:sldMk cId="2672570124" sldId="261"/>
            <ac:spMk id="52" creationId="{00000000-0000-0000-0000-000000000000}"/>
          </ac:spMkLst>
        </pc:spChg>
        <pc:spChg chg="mod">
          <ac:chgData name="COPPOLA VINCENZO PAOLO" userId="62f37ea7-6780-4b98-a15b-d4556bca0843" providerId="ADAL" clId="{19C741F4-B03A-42D1-B8AB-7C5B5556FCEA}" dt="2024-05-08T10:37:26.694" v="577" actId="34135"/>
          <ac:spMkLst>
            <pc:docMk/>
            <pc:sldMk cId="2672570124" sldId="261"/>
            <ac:spMk id="53" creationId="{00000000-0000-0000-0000-000000000000}"/>
          </ac:spMkLst>
        </pc:spChg>
        <pc:spChg chg="mod">
          <ac:chgData name="COPPOLA VINCENZO PAOLO" userId="62f37ea7-6780-4b98-a15b-d4556bca0843" providerId="ADAL" clId="{19C741F4-B03A-42D1-B8AB-7C5B5556FCEA}" dt="2024-05-08T12:30:15.609" v="1450" actId="20577"/>
          <ac:spMkLst>
            <pc:docMk/>
            <pc:sldMk cId="2672570124" sldId="261"/>
            <ac:spMk id="54" creationId="{00000000-0000-0000-0000-000000000000}"/>
          </ac:spMkLst>
        </pc:spChg>
        <pc:spChg chg="mod">
          <ac:chgData name="COPPOLA VINCENZO PAOLO" userId="62f37ea7-6780-4b98-a15b-d4556bca0843" providerId="ADAL" clId="{19C741F4-B03A-42D1-B8AB-7C5B5556FCEA}" dt="2024-05-08T10:37:44.770" v="580" actId="34135"/>
          <ac:spMkLst>
            <pc:docMk/>
            <pc:sldMk cId="2672570124" sldId="261"/>
            <ac:spMk id="55" creationId="{00000000-0000-0000-0000-000000000000}"/>
          </ac:spMkLst>
        </pc:spChg>
        <pc:spChg chg="add mod">
          <ac:chgData name="COPPOLA VINCENZO PAOLO" userId="62f37ea7-6780-4b98-a15b-d4556bca0843" providerId="ADAL" clId="{19C741F4-B03A-42D1-B8AB-7C5B5556FCEA}" dt="2024-05-08T12:25:29.003" v="1311" actId="1076"/>
          <ac:spMkLst>
            <pc:docMk/>
            <pc:sldMk cId="2672570124" sldId="261"/>
            <ac:spMk id="56" creationId="{AD24EB31-A271-006B-92A6-67CA9FBC6C88}"/>
          </ac:spMkLst>
        </pc:spChg>
        <pc:spChg chg="mod">
          <ac:chgData name="COPPOLA VINCENZO PAOLO" userId="62f37ea7-6780-4b98-a15b-d4556bca0843" providerId="ADAL" clId="{19C741F4-B03A-42D1-B8AB-7C5B5556FCEA}" dt="2024-05-08T09:58:06.113" v="425" actId="34135"/>
          <ac:spMkLst>
            <pc:docMk/>
            <pc:sldMk cId="2672570124" sldId="261"/>
            <ac:spMk id="57" creationId="{00000000-0000-0000-0000-000000000000}"/>
          </ac:spMkLst>
        </pc:spChg>
        <pc:spChg chg="add mod">
          <ac:chgData name="COPPOLA VINCENZO PAOLO" userId="62f37ea7-6780-4b98-a15b-d4556bca0843" providerId="ADAL" clId="{19C741F4-B03A-42D1-B8AB-7C5B5556FCEA}" dt="2024-05-08T12:27:11.170" v="1329" actId="571"/>
          <ac:spMkLst>
            <pc:docMk/>
            <pc:sldMk cId="2672570124" sldId="261"/>
            <ac:spMk id="58" creationId="{51BA456D-384E-C836-844B-619847DF59D6}"/>
          </ac:spMkLst>
        </pc:spChg>
        <pc:spChg chg="add mod">
          <ac:chgData name="COPPOLA VINCENZO PAOLO" userId="62f37ea7-6780-4b98-a15b-d4556bca0843" providerId="ADAL" clId="{19C741F4-B03A-42D1-B8AB-7C5B5556FCEA}" dt="2024-05-08T12:27:11.170" v="1329" actId="571"/>
          <ac:spMkLst>
            <pc:docMk/>
            <pc:sldMk cId="2672570124" sldId="261"/>
            <ac:spMk id="59" creationId="{7EBFAD20-8D3D-4770-1289-79AA2D65D2E7}"/>
          </ac:spMkLst>
        </pc:spChg>
        <pc:spChg chg="mod">
          <ac:chgData name="COPPOLA VINCENZO PAOLO" userId="62f37ea7-6780-4b98-a15b-d4556bca0843" providerId="ADAL" clId="{19C741F4-B03A-42D1-B8AB-7C5B5556FCEA}" dt="2024-05-08T14:36:14.058" v="1931" actId="207"/>
          <ac:spMkLst>
            <pc:docMk/>
            <pc:sldMk cId="2672570124" sldId="261"/>
            <ac:spMk id="61" creationId="{B168DFE2-ECBE-5EC0-DA56-6BC693AAB9F9}"/>
          </ac:spMkLst>
        </pc:spChg>
        <pc:spChg chg="mod">
          <ac:chgData name="COPPOLA VINCENZO PAOLO" userId="62f37ea7-6780-4b98-a15b-d4556bca0843" providerId="ADAL" clId="{19C741F4-B03A-42D1-B8AB-7C5B5556FCEA}" dt="2024-05-08T12:29:36.831" v="1429" actId="1076"/>
          <ac:spMkLst>
            <pc:docMk/>
            <pc:sldMk cId="2672570124" sldId="261"/>
            <ac:spMk id="62" creationId="{00000000-0000-0000-0000-000000000000}"/>
          </ac:spMkLst>
        </pc:spChg>
        <pc:spChg chg="mod">
          <ac:chgData name="COPPOLA VINCENZO PAOLO" userId="62f37ea7-6780-4b98-a15b-d4556bca0843" providerId="ADAL" clId="{19C741F4-B03A-42D1-B8AB-7C5B5556FCEA}" dt="2024-05-08T14:36:14.058" v="1931" actId="207"/>
          <ac:spMkLst>
            <pc:docMk/>
            <pc:sldMk cId="2672570124" sldId="261"/>
            <ac:spMk id="63" creationId="{441FCC8A-C87D-78B8-280F-A6E1233FF9FB}"/>
          </ac:spMkLst>
        </pc:spChg>
        <pc:spChg chg="mod">
          <ac:chgData name="COPPOLA VINCENZO PAOLO" userId="62f37ea7-6780-4b98-a15b-d4556bca0843" providerId="ADAL" clId="{19C741F4-B03A-42D1-B8AB-7C5B5556FCEA}" dt="2024-05-08T12:29:24.897" v="1427" actId="1036"/>
          <ac:spMkLst>
            <pc:docMk/>
            <pc:sldMk cId="2672570124" sldId="261"/>
            <ac:spMk id="64" creationId="{00000000-0000-0000-0000-000000000000}"/>
          </ac:spMkLst>
        </pc:spChg>
        <pc:spChg chg="add mod">
          <ac:chgData name="COPPOLA VINCENZO PAOLO" userId="62f37ea7-6780-4b98-a15b-d4556bca0843" providerId="ADAL" clId="{19C741F4-B03A-42D1-B8AB-7C5B5556FCEA}" dt="2024-05-08T12:27:50.339" v="1341" actId="20577"/>
          <ac:spMkLst>
            <pc:docMk/>
            <pc:sldMk cId="2672570124" sldId="261"/>
            <ac:spMk id="65" creationId="{C1BA85DC-3A39-3755-FA07-6C9FDA245BD5}"/>
          </ac:spMkLst>
        </pc:spChg>
        <pc:spChg chg="add mod">
          <ac:chgData name="COPPOLA VINCENZO PAOLO" userId="62f37ea7-6780-4b98-a15b-d4556bca0843" providerId="ADAL" clId="{19C741F4-B03A-42D1-B8AB-7C5B5556FCEA}" dt="2024-05-08T12:30:26.527" v="1452" actId="1076"/>
          <ac:spMkLst>
            <pc:docMk/>
            <pc:sldMk cId="2672570124" sldId="261"/>
            <ac:spMk id="71" creationId="{33338B9D-14BB-388E-F6F3-B4E4BAAF4C9E}"/>
          </ac:spMkLst>
        </pc:spChg>
        <pc:spChg chg="add mod ord">
          <ac:chgData name="COPPOLA VINCENZO PAOLO" userId="62f37ea7-6780-4b98-a15b-d4556bca0843" providerId="ADAL" clId="{19C741F4-B03A-42D1-B8AB-7C5B5556FCEA}" dt="2024-05-08T13:36:46.665" v="1483" actId="167"/>
          <ac:spMkLst>
            <pc:docMk/>
            <pc:sldMk cId="2672570124" sldId="261"/>
            <ac:spMk id="72" creationId="{3E67D4F0-09A7-EE55-361D-8428546301DA}"/>
          </ac:spMkLst>
        </pc:spChg>
        <pc:spChg chg="add mod ord">
          <ac:chgData name="COPPOLA VINCENZO PAOLO" userId="62f37ea7-6780-4b98-a15b-d4556bca0843" providerId="ADAL" clId="{19C741F4-B03A-42D1-B8AB-7C5B5556FCEA}" dt="2024-05-08T13:36:46.665" v="1483" actId="167"/>
          <ac:spMkLst>
            <pc:docMk/>
            <pc:sldMk cId="2672570124" sldId="261"/>
            <ac:spMk id="73" creationId="{6537D6D2-4DCB-976E-3A52-1AB20B6D1A52}"/>
          </ac:spMkLst>
        </pc:spChg>
        <pc:spChg chg="add mod ord">
          <ac:chgData name="COPPOLA VINCENZO PAOLO" userId="62f37ea7-6780-4b98-a15b-d4556bca0843" providerId="ADAL" clId="{19C741F4-B03A-42D1-B8AB-7C5B5556FCEA}" dt="2024-05-08T14:02:28.934" v="1862" actId="1076"/>
          <ac:spMkLst>
            <pc:docMk/>
            <pc:sldMk cId="2672570124" sldId="261"/>
            <ac:spMk id="74" creationId="{B9D1B447-EB4A-39FB-9F86-75B756C9CED8}"/>
          </ac:spMkLst>
        </pc:spChg>
        <pc:spChg chg="add mod ord">
          <ac:chgData name="COPPOLA VINCENZO PAOLO" userId="62f37ea7-6780-4b98-a15b-d4556bca0843" providerId="ADAL" clId="{19C741F4-B03A-42D1-B8AB-7C5B5556FCEA}" dt="2024-05-08T13:37:16.879" v="1491" actId="167"/>
          <ac:spMkLst>
            <pc:docMk/>
            <pc:sldMk cId="2672570124" sldId="261"/>
            <ac:spMk id="75" creationId="{0BBCEC00-024B-CA96-200E-F0FF71EFC6C6}"/>
          </ac:spMkLst>
        </pc:spChg>
        <pc:spChg chg="add mod">
          <ac:chgData name="COPPOLA VINCENZO PAOLO" userId="62f37ea7-6780-4b98-a15b-d4556bca0843" providerId="ADAL" clId="{19C741F4-B03A-42D1-B8AB-7C5B5556FCEA}" dt="2024-05-08T14:02:11.663" v="1859" actId="1076"/>
          <ac:spMkLst>
            <pc:docMk/>
            <pc:sldMk cId="2672570124" sldId="261"/>
            <ac:spMk id="77" creationId="{15960093-9D08-E740-0BDC-BCAB76D67E1C}"/>
          </ac:spMkLst>
        </pc:spChg>
        <pc:spChg chg="mod">
          <ac:chgData name="COPPOLA VINCENZO PAOLO" userId="62f37ea7-6780-4b98-a15b-d4556bca0843" providerId="ADAL" clId="{19C741F4-B03A-42D1-B8AB-7C5B5556FCEA}" dt="2024-05-08T12:25:40.436" v="1312" actId="34136"/>
          <ac:spMkLst>
            <pc:docMk/>
            <pc:sldMk cId="2672570124" sldId="261"/>
            <ac:spMk id="78" creationId="{00000000-0000-0000-0000-000000000000}"/>
          </ac:spMkLst>
        </pc:spChg>
        <pc:spChg chg="mod">
          <ac:chgData name="COPPOLA VINCENZO PAOLO" userId="62f37ea7-6780-4b98-a15b-d4556bca0843" providerId="ADAL" clId="{19C741F4-B03A-42D1-B8AB-7C5B5556FCEA}" dt="2024-05-08T12:25:40.436" v="1312" actId="34136"/>
          <ac:spMkLst>
            <pc:docMk/>
            <pc:sldMk cId="2672570124" sldId="261"/>
            <ac:spMk id="79" creationId="{00000000-0000-0000-0000-000000000000}"/>
          </ac:spMkLst>
        </pc:spChg>
        <pc:spChg chg="mod">
          <ac:chgData name="COPPOLA VINCENZO PAOLO" userId="62f37ea7-6780-4b98-a15b-d4556bca0843" providerId="ADAL" clId="{19C741F4-B03A-42D1-B8AB-7C5B5556FCEA}" dt="2024-05-08T12:27:29.922" v="1332" actId="1076"/>
          <ac:spMkLst>
            <pc:docMk/>
            <pc:sldMk cId="2672570124" sldId="261"/>
            <ac:spMk id="81" creationId="{00000000-0000-0000-0000-000000000000}"/>
          </ac:spMkLst>
        </pc:spChg>
        <pc:spChg chg="mod">
          <ac:chgData name="COPPOLA VINCENZO PAOLO" userId="62f37ea7-6780-4b98-a15b-d4556bca0843" providerId="ADAL" clId="{19C741F4-B03A-42D1-B8AB-7C5B5556FCEA}" dt="2024-05-08T14:02:20.232" v="1861" actId="404"/>
          <ac:spMkLst>
            <pc:docMk/>
            <pc:sldMk cId="2672570124" sldId="261"/>
            <ac:spMk id="84" creationId="{00000000-0000-0000-0000-000000000000}"/>
          </ac:spMkLst>
        </pc:spChg>
        <pc:spChg chg="mod ord">
          <ac:chgData name="COPPOLA VINCENZO PAOLO" userId="62f37ea7-6780-4b98-a15b-d4556bca0843" providerId="ADAL" clId="{19C741F4-B03A-42D1-B8AB-7C5B5556FCEA}" dt="2024-05-08T13:36:53.023" v="1484" actId="167"/>
          <ac:spMkLst>
            <pc:docMk/>
            <pc:sldMk cId="2672570124" sldId="261"/>
            <ac:spMk id="85" creationId="{00000000-0000-0000-0000-000000000000}"/>
          </ac:spMkLst>
        </pc:spChg>
        <pc:spChg chg="mod">
          <ac:chgData name="COPPOLA VINCENZO PAOLO" userId="62f37ea7-6780-4b98-a15b-d4556bca0843" providerId="ADAL" clId="{19C741F4-B03A-42D1-B8AB-7C5B5556FCEA}" dt="2024-05-08T10:37:59.764" v="583" actId="34135"/>
          <ac:spMkLst>
            <pc:docMk/>
            <pc:sldMk cId="2672570124" sldId="261"/>
            <ac:spMk id="86" creationId="{00000000-0000-0000-0000-000000000000}"/>
          </ac:spMkLst>
        </pc:spChg>
        <pc:spChg chg="mod">
          <ac:chgData name="COPPOLA VINCENZO PAOLO" userId="62f37ea7-6780-4b98-a15b-d4556bca0843" providerId="ADAL" clId="{19C741F4-B03A-42D1-B8AB-7C5B5556FCEA}" dt="2024-05-08T14:02:36.843" v="1864" actId="14100"/>
          <ac:spMkLst>
            <pc:docMk/>
            <pc:sldMk cId="2672570124" sldId="261"/>
            <ac:spMk id="105" creationId="{00000000-0000-0000-0000-000000000000}"/>
          </ac:spMkLst>
        </pc:spChg>
        <pc:spChg chg="mod">
          <ac:chgData name="COPPOLA VINCENZO PAOLO" userId="62f37ea7-6780-4b98-a15b-d4556bca0843" providerId="ADAL" clId="{19C741F4-B03A-42D1-B8AB-7C5B5556FCEA}" dt="2024-05-08T09:18:43.408" v="132" actId="20577"/>
          <ac:spMkLst>
            <pc:docMk/>
            <pc:sldMk cId="2672570124" sldId="261"/>
            <ac:spMk id="106" creationId="{00000000-0000-0000-0000-000000000000}"/>
          </ac:spMkLst>
        </pc:spChg>
        <pc:spChg chg="mod">
          <ac:chgData name="COPPOLA VINCENZO PAOLO" userId="62f37ea7-6780-4b98-a15b-d4556bca0843" providerId="ADAL" clId="{19C741F4-B03A-42D1-B8AB-7C5B5556FCEA}" dt="2024-05-08T10:38:14.948" v="585" actId="34135"/>
          <ac:spMkLst>
            <pc:docMk/>
            <pc:sldMk cId="2672570124" sldId="261"/>
            <ac:spMk id="111" creationId="{00000000-0000-0000-0000-000000000000}"/>
          </ac:spMkLst>
        </pc:spChg>
        <pc:spChg chg="mod">
          <ac:chgData name="COPPOLA VINCENZO PAOLO" userId="62f37ea7-6780-4b98-a15b-d4556bca0843" providerId="ADAL" clId="{19C741F4-B03A-42D1-B8AB-7C5B5556FCEA}" dt="2024-05-08T14:02:01.052" v="1856" actId="404"/>
          <ac:spMkLst>
            <pc:docMk/>
            <pc:sldMk cId="2672570124" sldId="261"/>
            <ac:spMk id="114" creationId="{00000000-0000-0000-0000-000000000000}"/>
          </ac:spMkLst>
        </pc:spChg>
        <pc:spChg chg="mod">
          <ac:chgData name="COPPOLA VINCENZO PAOLO" userId="62f37ea7-6780-4b98-a15b-d4556bca0843" providerId="ADAL" clId="{19C741F4-B03A-42D1-B8AB-7C5B5556FCEA}" dt="2024-05-08T10:26:28.297" v="513" actId="1076"/>
          <ac:spMkLst>
            <pc:docMk/>
            <pc:sldMk cId="2672570124" sldId="261"/>
            <ac:spMk id="115" creationId="{00000000-0000-0000-0000-000000000000}"/>
          </ac:spMkLst>
        </pc:spChg>
        <pc:spChg chg="del">
          <ac:chgData name="COPPOLA VINCENZO PAOLO" userId="62f37ea7-6780-4b98-a15b-d4556bca0843" providerId="ADAL" clId="{19C741F4-B03A-42D1-B8AB-7C5B5556FCEA}" dt="2024-05-08T13:57:55.048" v="1682" actId="478"/>
          <ac:spMkLst>
            <pc:docMk/>
            <pc:sldMk cId="2672570124" sldId="261"/>
            <ac:spMk id="116" creationId="{00000000-0000-0000-0000-000000000000}"/>
          </ac:spMkLst>
        </pc:spChg>
        <pc:spChg chg="del">
          <ac:chgData name="COPPOLA VINCENZO PAOLO" userId="62f37ea7-6780-4b98-a15b-d4556bca0843" providerId="ADAL" clId="{19C741F4-B03A-42D1-B8AB-7C5B5556FCEA}" dt="2024-05-08T13:58:45.656" v="1783" actId="478"/>
          <ac:spMkLst>
            <pc:docMk/>
            <pc:sldMk cId="2672570124" sldId="261"/>
            <ac:spMk id="117" creationId="{62F94A48-8D84-0441-F324-45DBFFEEC794}"/>
          </ac:spMkLst>
        </pc:spChg>
        <pc:spChg chg="mod">
          <ac:chgData name="COPPOLA VINCENZO PAOLO" userId="62f37ea7-6780-4b98-a15b-d4556bca0843" providerId="ADAL" clId="{19C741F4-B03A-42D1-B8AB-7C5B5556FCEA}" dt="2024-05-08T14:00:40.710" v="1806" actId="34135"/>
          <ac:spMkLst>
            <pc:docMk/>
            <pc:sldMk cId="2672570124" sldId="261"/>
            <ac:spMk id="118" creationId="{00000000-0000-0000-0000-000000000000}"/>
          </ac:spMkLst>
        </pc:spChg>
        <pc:spChg chg="mod">
          <ac:chgData name="COPPOLA VINCENZO PAOLO" userId="62f37ea7-6780-4b98-a15b-d4556bca0843" providerId="ADAL" clId="{19C741F4-B03A-42D1-B8AB-7C5B5556FCEA}" dt="2024-05-08T14:00:40.710" v="1806" actId="34135"/>
          <ac:spMkLst>
            <pc:docMk/>
            <pc:sldMk cId="2672570124" sldId="261"/>
            <ac:spMk id="119" creationId="{00000000-0000-0000-0000-000000000000}"/>
          </ac:spMkLst>
        </pc:spChg>
        <pc:spChg chg="del">
          <ac:chgData name="COPPOLA VINCENZO PAOLO" userId="62f37ea7-6780-4b98-a15b-d4556bca0843" providerId="ADAL" clId="{19C741F4-B03A-42D1-B8AB-7C5B5556FCEA}" dt="2024-05-08T13:59:06.852" v="1789" actId="478"/>
          <ac:spMkLst>
            <pc:docMk/>
            <pc:sldMk cId="2672570124" sldId="261"/>
            <ac:spMk id="120" creationId="{00000000-0000-0000-0000-000000000000}"/>
          </ac:spMkLst>
        </pc:spChg>
        <pc:spChg chg="mod">
          <ac:chgData name="COPPOLA VINCENZO PAOLO" userId="62f37ea7-6780-4b98-a15b-d4556bca0843" providerId="ADAL" clId="{19C741F4-B03A-42D1-B8AB-7C5B5556FCEA}" dt="2024-05-08T14:00:40.710" v="1806" actId="34135"/>
          <ac:spMkLst>
            <pc:docMk/>
            <pc:sldMk cId="2672570124" sldId="261"/>
            <ac:spMk id="121" creationId="{00000000-0000-0000-0000-000000000000}"/>
          </ac:spMkLst>
        </pc:spChg>
        <pc:spChg chg="mod">
          <ac:chgData name="COPPOLA VINCENZO PAOLO" userId="62f37ea7-6780-4b98-a15b-d4556bca0843" providerId="ADAL" clId="{19C741F4-B03A-42D1-B8AB-7C5B5556FCEA}" dt="2024-05-08T14:00:40.710" v="1806" actId="34135"/>
          <ac:spMkLst>
            <pc:docMk/>
            <pc:sldMk cId="2672570124" sldId="261"/>
            <ac:spMk id="122" creationId="{00000000-0000-0000-0000-000000000000}"/>
          </ac:spMkLst>
        </pc:spChg>
        <pc:spChg chg="del">
          <ac:chgData name="COPPOLA VINCENZO PAOLO" userId="62f37ea7-6780-4b98-a15b-d4556bca0843" providerId="ADAL" clId="{19C741F4-B03A-42D1-B8AB-7C5B5556FCEA}" dt="2024-05-08T13:56:49.229" v="1613" actId="478"/>
          <ac:spMkLst>
            <pc:docMk/>
            <pc:sldMk cId="2672570124" sldId="261"/>
            <ac:spMk id="123" creationId="{00000000-0000-0000-0000-000000000000}"/>
          </ac:spMkLst>
        </pc:spChg>
        <pc:spChg chg="mod">
          <ac:chgData name="COPPOLA VINCENZO PAOLO" userId="62f37ea7-6780-4b98-a15b-d4556bca0843" providerId="ADAL" clId="{19C741F4-B03A-42D1-B8AB-7C5B5556FCEA}" dt="2024-05-08T14:00:40.710" v="1806" actId="34135"/>
          <ac:spMkLst>
            <pc:docMk/>
            <pc:sldMk cId="2672570124" sldId="261"/>
            <ac:spMk id="124" creationId="{00000000-0000-0000-0000-000000000000}"/>
          </ac:spMkLst>
        </pc:spChg>
        <pc:spChg chg="del">
          <ac:chgData name="COPPOLA VINCENZO PAOLO" userId="62f37ea7-6780-4b98-a15b-d4556bca0843" providerId="ADAL" clId="{19C741F4-B03A-42D1-B8AB-7C5B5556FCEA}" dt="2024-05-08T13:53:28.420" v="1577" actId="478"/>
          <ac:spMkLst>
            <pc:docMk/>
            <pc:sldMk cId="2672570124" sldId="261"/>
            <ac:spMk id="125" creationId="{00000000-0000-0000-0000-000000000000}"/>
          </ac:spMkLst>
        </pc:spChg>
        <pc:spChg chg="mod">
          <ac:chgData name="COPPOLA VINCENZO PAOLO" userId="62f37ea7-6780-4b98-a15b-d4556bca0843" providerId="ADAL" clId="{19C741F4-B03A-42D1-B8AB-7C5B5556FCEA}" dt="2024-05-08T14:00:40.710" v="1806" actId="34135"/>
          <ac:spMkLst>
            <pc:docMk/>
            <pc:sldMk cId="2672570124" sldId="261"/>
            <ac:spMk id="126" creationId="{00000000-0000-0000-0000-000000000000}"/>
          </ac:spMkLst>
        </pc:spChg>
        <pc:spChg chg="mod">
          <ac:chgData name="COPPOLA VINCENZO PAOLO" userId="62f37ea7-6780-4b98-a15b-d4556bca0843" providerId="ADAL" clId="{19C741F4-B03A-42D1-B8AB-7C5B5556FCEA}" dt="2024-05-08T13:56:43.697" v="1612" actId="34135"/>
          <ac:spMkLst>
            <pc:docMk/>
            <pc:sldMk cId="2672570124" sldId="261"/>
            <ac:spMk id="127" creationId="{00000000-0000-0000-0000-000000000000}"/>
          </ac:spMkLst>
        </pc:spChg>
        <pc:spChg chg="mod">
          <ac:chgData name="COPPOLA VINCENZO PAOLO" userId="62f37ea7-6780-4b98-a15b-d4556bca0843" providerId="ADAL" clId="{19C741F4-B03A-42D1-B8AB-7C5B5556FCEA}" dt="2024-05-08T09:14:44.593" v="12" actId="6549"/>
          <ac:spMkLst>
            <pc:docMk/>
            <pc:sldMk cId="2672570124" sldId="261"/>
            <ac:spMk id="129" creationId="{00000000-0000-0000-0000-000000000000}"/>
          </ac:spMkLst>
        </pc:spChg>
        <pc:spChg chg="mod">
          <ac:chgData name="COPPOLA VINCENZO PAOLO" userId="62f37ea7-6780-4b98-a15b-d4556bca0843" providerId="ADAL" clId="{19C741F4-B03A-42D1-B8AB-7C5B5556FCEA}" dt="2024-05-08T12:28:34.159" v="1387" actId="1076"/>
          <ac:spMkLst>
            <pc:docMk/>
            <pc:sldMk cId="2672570124" sldId="261"/>
            <ac:spMk id="130" creationId="{00000000-0000-0000-0000-000000000000}"/>
          </ac:spMkLst>
        </pc:spChg>
        <pc:spChg chg="mod">
          <ac:chgData name="COPPOLA VINCENZO PAOLO" userId="62f37ea7-6780-4b98-a15b-d4556bca0843" providerId="ADAL" clId="{19C741F4-B03A-42D1-B8AB-7C5B5556FCEA}" dt="2024-05-08T13:37:20.606" v="1492" actId="1076"/>
          <ac:spMkLst>
            <pc:docMk/>
            <pc:sldMk cId="2672570124" sldId="261"/>
            <ac:spMk id="131" creationId="{00000000-0000-0000-0000-000000000000}"/>
          </ac:spMkLst>
        </pc:spChg>
        <pc:spChg chg="mod">
          <ac:chgData name="COPPOLA VINCENZO PAOLO" userId="62f37ea7-6780-4b98-a15b-d4556bca0843" providerId="ADAL" clId="{19C741F4-B03A-42D1-B8AB-7C5B5556FCEA}" dt="2024-05-08T13:37:11.490" v="1490" actId="1076"/>
          <ac:spMkLst>
            <pc:docMk/>
            <pc:sldMk cId="2672570124" sldId="261"/>
            <ac:spMk id="132" creationId="{00000000-0000-0000-0000-000000000000}"/>
          </ac:spMkLst>
        </pc:spChg>
        <pc:spChg chg="del">
          <ac:chgData name="COPPOLA VINCENZO PAOLO" userId="62f37ea7-6780-4b98-a15b-d4556bca0843" providerId="ADAL" clId="{19C741F4-B03A-42D1-B8AB-7C5B5556FCEA}" dt="2024-05-08T12:25:16.504" v="1308" actId="478"/>
          <ac:spMkLst>
            <pc:docMk/>
            <pc:sldMk cId="2672570124" sldId="261"/>
            <ac:spMk id="133" creationId="{00000000-0000-0000-0000-000000000000}"/>
          </ac:spMkLst>
        </pc:spChg>
        <pc:spChg chg="mod topLvl">
          <ac:chgData name="COPPOLA VINCENZO PAOLO" userId="62f37ea7-6780-4b98-a15b-d4556bca0843" providerId="ADAL" clId="{19C741F4-B03A-42D1-B8AB-7C5B5556FCEA}" dt="2024-05-08T09:19:07.832" v="185" actId="1037"/>
          <ac:spMkLst>
            <pc:docMk/>
            <pc:sldMk cId="2672570124" sldId="261"/>
            <ac:spMk id="138" creationId="{00000000-0000-0000-0000-000000000000}"/>
          </ac:spMkLst>
        </pc:spChg>
        <pc:spChg chg="del">
          <ac:chgData name="COPPOLA VINCENZO PAOLO" userId="62f37ea7-6780-4b98-a15b-d4556bca0843" providerId="ADAL" clId="{19C741F4-B03A-42D1-B8AB-7C5B5556FCEA}" dt="2024-05-08T12:25:18.249" v="1310" actId="478"/>
          <ac:spMkLst>
            <pc:docMk/>
            <pc:sldMk cId="2672570124" sldId="261"/>
            <ac:spMk id="139" creationId="{00000000-0000-0000-0000-000000000000}"/>
          </ac:spMkLst>
        </pc:spChg>
        <pc:spChg chg="mod">
          <ac:chgData name="COPPOLA VINCENZO PAOLO" userId="62f37ea7-6780-4b98-a15b-d4556bca0843" providerId="ADAL" clId="{19C741F4-B03A-42D1-B8AB-7C5B5556FCEA}" dt="2024-05-08T12:25:40.436" v="1312" actId="34136"/>
          <ac:spMkLst>
            <pc:docMk/>
            <pc:sldMk cId="2672570124" sldId="261"/>
            <ac:spMk id="142" creationId="{00000000-0000-0000-0000-000000000000}"/>
          </ac:spMkLst>
        </pc:spChg>
        <pc:spChg chg="mod">
          <ac:chgData name="COPPOLA VINCENZO PAOLO" userId="62f37ea7-6780-4b98-a15b-d4556bca0843" providerId="ADAL" clId="{19C741F4-B03A-42D1-B8AB-7C5B5556FCEA}" dt="2024-05-08T12:26:09.724" v="1319" actId="14100"/>
          <ac:spMkLst>
            <pc:docMk/>
            <pc:sldMk cId="2672570124" sldId="261"/>
            <ac:spMk id="143" creationId="{00000000-0000-0000-0000-000000000000}"/>
          </ac:spMkLst>
        </pc:spChg>
        <pc:spChg chg="mod">
          <ac:chgData name="COPPOLA VINCENZO PAOLO" userId="62f37ea7-6780-4b98-a15b-d4556bca0843" providerId="ADAL" clId="{19C741F4-B03A-42D1-B8AB-7C5B5556FCEA}" dt="2024-05-08T12:26:04.264" v="1318" actId="14100"/>
          <ac:spMkLst>
            <pc:docMk/>
            <pc:sldMk cId="2672570124" sldId="261"/>
            <ac:spMk id="144" creationId="{00000000-0000-0000-0000-000000000000}"/>
          </ac:spMkLst>
        </pc:spChg>
        <pc:spChg chg="mod topLvl">
          <ac:chgData name="COPPOLA VINCENZO PAOLO" userId="62f37ea7-6780-4b98-a15b-d4556bca0843" providerId="ADAL" clId="{19C741F4-B03A-42D1-B8AB-7C5B5556FCEA}" dt="2024-05-08T09:17:45.201" v="100" actId="165"/>
          <ac:spMkLst>
            <pc:docMk/>
            <pc:sldMk cId="2672570124" sldId="261"/>
            <ac:spMk id="146" creationId="{00000000-0000-0000-0000-000000000000}"/>
          </ac:spMkLst>
        </pc:spChg>
        <pc:spChg chg="mod">
          <ac:chgData name="COPPOLA VINCENZO PAOLO" userId="62f37ea7-6780-4b98-a15b-d4556bca0843" providerId="ADAL" clId="{19C741F4-B03A-42D1-B8AB-7C5B5556FCEA}" dt="2024-05-08T14:00:40.710" v="1806" actId="34135"/>
          <ac:spMkLst>
            <pc:docMk/>
            <pc:sldMk cId="2672570124" sldId="261"/>
            <ac:spMk id="148" creationId="{00000000-0000-0000-0000-000000000000}"/>
          </ac:spMkLst>
        </pc:spChg>
        <pc:spChg chg="mod">
          <ac:chgData name="COPPOLA VINCENZO PAOLO" userId="62f37ea7-6780-4b98-a15b-d4556bca0843" providerId="ADAL" clId="{19C741F4-B03A-42D1-B8AB-7C5B5556FCEA}" dt="2024-05-08T14:00:40.710" v="1806" actId="34135"/>
          <ac:spMkLst>
            <pc:docMk/>
            <pc:sldMk cId="2672570124" sldId="261"/>
            <ac:spMk id="149" creationId="{C009521C-DBCD-9CB4-E972-85A254E147B1}"/>
          </ac:spMkLst>
        </pc:spChg>
        <pc:spChg chg="mod">
          <ac:chgData name="COPPOLA VINCENZO PAOLO" userId="62f37ea7-6780-4b98-a15b-d4556bca0843" providerId="ADAL" clId="{19C741F4-B03A-42D1-B8AB-7C5B5556FCEA}" dt="2024-05-08T14:00:40.710" v="1806" actId="34135"/>
          <ac:spMkLst>
            <pc:docMk/>
            <pc:sldMk cId="2672570124" sldId="261"/>
            <ac:spMk id="151" creationId="{BEF6D5CA-1239-0D59-AB2E-906F9B577799}"/>
          </ac:spMkLst>
        </pc:spChg>
        <pc:spChg chg="mod">
          <ac:chgData name="COPPOLA VINCENZO PAOLO" userId="62f37ea7-6780-4b98-a15b-d4556bca0843" providerId="ADAL" clId="{19C741F4-B03A-42D1-B8AB-7C5B5556FCEA}" dt="2024-05-08T14:00:40.710" v="1806" actId="34135"/>
          <ac:spMkLst>
            <pc:docMk/>
            <pc:sldMk cId="2672570124" sldId="261"/>
            <ac:spMk id="153" creationId="{00000000-0000-0000-0000-000000000000}"/>
          </ac:spMkLst>
        </pc:spChg>
        <pc:spChg chg="mod">
          <ac:chgData name="COPPOLA VINCENZO PAOLO" userId="62f37ea7-6780-4b98-a15b-d4556bca0843" providerId="ADAL" clId="{19C741F4-B03A-42D1-B8AB-7C5B5556FCEA}" dt="2024-05-08T14:00:40.710" v="1806" actId="34135"/>
          <ac:spMkLst>
            <pc:docMk/>
            <pc:sldMk cId="2672570124" sldId="261"/>
            <ac:spMk id="155" creationId="{4BEE8647-002B-2177-3E16-E3CD78B793BF}"/>
          </ac:spMkLst>
        </pc:spChg>
        <pc:spChg chg="mod">
          <ac:chgData name="COPPOLA VINCENZO PAOLO" userId="62f37ea7-6780-4b98-a15b-d4556bca0843" providerId="ADAL" clId="{19C741F4-B03A-42D1-B8AB-7C5B5556FCEA}" dt="2024-05-08T14:00:40.710" v="1806" actId="34135"/>
          <ac:spMkLst>
            <pc:docMk/>
            <pc:sldMk cId="2672570124" sldId="261"/>
            <ac:spMk id="157" creationId="{C009521C-DBCD-9CB4-E972-85A254E147B1}"/>
          </ac:spMkLst>
        </pc:spChg>
        <pc:spChg chg="mod">
          <ac:chgData name="COPPOLA VINCENZO PAOLO" userId="62f37ea7-6780-4b98-a15b-d4556bca0843" providerId="ADAL" clId="{19C741F4-B03A-42D1-B8AB-7C5B5556FCEA}" dt="2024-05-08T14:00:40.710" v="1806" actId="34135"/>
          <ac:spMkLst>
            <pc:docMk/>
            <pc:sldMk cId="2672570124" sldId="261"/>
            <ac:spMk id="158" creationId="{C009521C-DBCD-9CB4-E972-85A254E147B1}"/>
          </ac:spMkLst>
        </pc:spChg>
        <pc:spChg chg="mod">
          <ac:chgData name="COPPOLA VINCENZO PAOLO" userId="62f37ea7-6780-4b98-a15b-d4556bca0843" providerId="ADAL" clId="{19C741F4-B03A-42D1-B8AB-7C5B5556FCEA}" dt="2024-05-08T14:00:40.710" v="1806" actId="34135"/>
          <ac:spMkLst>
            <pc:docMk/>
            <pc:sldMk cId="2672570124" sldId="261"/>
            <ac:spMk id="160" creationId="{00000000-0000-0000-0000-000000000000}"/>
          </ac:spMkLst>
        </pc:spChg>
        <pc:spChg chg="mod">
          <ac:chgData name="COPPOLA VINCENZO PAOLO" userId="62f37ea7-6780-4b98-a15b-d4556bca0843" providerId="ADAL" clId="{19C741F4-B03A-42D1-B8AB-7C5B5556FCEA}" dt="2024-05-08T14:00:40.710" v="1806" actId="34135"/>
          <ac:spMkLst>
            <pc:docMk/>
            <pc:sldMk cId="2672570124" sldId="261"/>
            <ac:spMk id="162" creationId="{610392EC-3340-714E-15BB-33FBCED71964}"/>
          </ac:spMkLst>
        </pc:spChg>
        <pc:spChg chg="del">
          <ac:chgData name="COPPOLA VINCENZO PAOLO" userId="62f37ea7-6780-4b98-a15b-d4556bca0843" providerId="ADAL" clId="{19C741F4-B03A-42D1-B8AB-7C5B5556FCEA}" dt="2024-05-08T13:53:31.882" v="1579" actId="478"/>
          <ac:spMkLst>
            <pc:docMk/>
            <pc:sldMk cId="2672570124" sldId="261"/>
            <ac:spMk id="167" creationId="{C009521C-DBCD-9CB4-E972-85A254E147B1}"/>
          </ac:spMkLst>
        </pc:spChg>
        <pc:spChg chg="mod">
          <ac:chgData name="COPPOLA VINCENZO PAOLO" userId="62f37ea7-6780-4b98-a15b-d4556bca0843" providerId="ADAL" clId="{19C741F4-B03A-42D1-B8AB-7C5B5556FCEA}" dt="2024-05-08T14:00:40.710" v="1806" actId="34135"/>
          <ac:spMkLst>
            <pc:docMk/>
            <pc:sldMk cId="2672570124" sldId="261"/>
            <ac:spMk id="169" creationId="{610392EC-3340-714E-15BB-33FBCED71964}"/>
          </ac:spMkLst>
        </pc:spChg>
        <pc:spChg chg="mod">
          <ac:chgData name="COPPOLA VINCENZO PAOLO" userId="62f37ea7-6780-4b98-a15b-d4556bca0843" providerId="ADAL" clId="{19C741F4-B03A-42D1-B8AB-7C5B5556FCEA}" dt="2024-05-08T14:00:40.710" v="1806" actId="34135"/>
          <ac:spMkLst>
            <pc:docMk/>
            <pc:sldMk cId="2672570124" sldId="261"/>
            <ac:spMk id="171" creationId="{00000000-0000-0000-0000-000000000000}"/>
          </ac:spMkLst>
        </pc:spChg>
        <pc:spChg chg="mod">
          <ac:chgData name="COPPOLA VINCENZO PAOLO" userId="62f37ea7-6780-4b98-a15b-d4556bca0843" providerId="ADAL" clId="{19C741F4-B03A-42D1-B8AB-7C5B5556FCEA}" dt="2024-05-08T14:00:40.710" v="1806" actId="34135"/>
          <ac:spMkLst>
            <pc:docMk/>
            <pc:sldMk cId="2672570124" sldId="261"/>
            <ac:spMk id="172" creationId="{00000000-0000-0000-0000-000000000000}"/>
          </ac:spMkLst>
        </pc:spChg>
        <pc:spChg chg="mod">
          <ac:chgData name="COPPOLA VINCENZO PAOLO" userId="62f37ea7-6780-4b98-a15b-d4556bca0843" providerId="ADAL" clId="{19C741F4-B03A-42D1-B8AB-7C5B5556FCEA}" dt="2024-05-08T14:00:40.710" v="1806" actId="34135"/>
          <ac:spMkLst>
            <pc:docMk/>
            <pc:sldMk cId="2672570124" sldId="261"/>
            <ac:spMk id="174" creationId="{6C3FFE59-C2D4-C828-6973-002D8DDADFAA}"/>
          </ac:spMkLst>
        </pc:spChg>
        <pc:spChg chg="mod topLvl">
          <ac:chgData name="COPPOLA VINCENZO PAOLO" userId="62f37ea7-6780-4b98-a15b-d4556bca0843" providerId="ADAL" clId="{19C741F4-B03A-42D1-B8AB-7C5B5556FCEA}" dt="2024-05-08T14:03:04.448" v="1873"/>
          <ac:spMkLst>
            <pc:docMk/>
            <pc:sldMk cId="2672570124" sldId="261"/>
            <ac:spMk id="175" creationId="{00000000-0000-0000-0000-000000000000}"/>
          </ac:spMkLst>
        </pc:spChg>
        <pc:spChg chg="mod">
          <ac:chgData name="COPPOLA VINCENZO PAOLO" userId="62f37ea7-6780-4b98-a15b-d4556bca0843" providerId="ADAL" clId="{19C741F4-B03A-42D1-B8AB-7C5B5556FCEA}" dt="2024-05-08T14:00:40.710" v="1806" actId="34135"/>
          <ac:spMkLst>
            <pc:docMk/>
            <pc:sldMk cId="2672570124" sldId="261"/>
            <ac:spMk id="177" creationId="{00000000-0000-0000-0000-000000000000}"/>
          </ac:spMkLst>
        </pc:spChg>
        <pc:spChg chg="mod topLvl">
          <ac:chgData name="COPPOLA VINCENZO PAOLO" userId="62f37ea7-6780-4b98-a15b-d4556bca0843" providerId="ADAL" clId="{19C741F4-B03A-42D1-B8AB-7C5B5556FCEA}" dt="2024-05-08T09:17:45.201" v="100" actId="165"/>
          <ac:spMkLst>
            <pc:docMk/>
            <pc:sldMk cId="2672570124" sldId="261"/>
            <ac:spMk id="179" creationId="{00000000-0000-0000-0000-000000000000}"/>
          </ac:spMkLst>
        </pc:spChg>
        <pc:spChg chg="mod">
          <ac:chgData name="COPPOLA VINCENZO PAOLO" userId="62f37ea7-6780-4b98-a15b-d4556bca0843" providerId="ADAL" clId="{19C741F4-B03A-42D1-B8AB-7C5B5556FCEA}" dt="2024-05-08T14:00:40.710" v="1806" actId="34135"/>
          <ac:spMkLst>
            <pc:docMk/>
            <pc:sldMk cId="2672570124" sldId="261"/>
            <ac:spMk id="180" creationId="{00000000-0000-0000-0000-000000000000}"/>
          </ac:spMkLst>
        </pc:spChg>
        <pc:spChg chg="mod">
          <ac:chgData name="COPPOLA VINCENZO PAOLO" userId="62f37ea7-6780-4b98-a15b-d4556bca0843" providerId="ADAL" clId="{19C741F4-B03A-42D1-B8AB-7C5B5556FCEA}" dt="2024-05-08T14:00:40.710" v="1806" actId="34135"/>
          <ac:spMkLst>
            <pc:docMk/>
            <pc:sldMk cId="2672570124" sldId="261"/>
            <ac:spMk id="181" creationId="{C009521C-DBCD-9CB4-E972-85A254E147B1}"/>
          </ac:spMkLst>
        </pc:spChg>
        <pc:spChg chg="del">
          <ac:chgData name="COPPOLA VINCENZO PAOLO" userId="62f37ea7-6780-4b98-a15b-d4556bca0843" providerId="ADAL" clId="{19C741F4-B03A-42D1-B8AB-7C5B5556FCEA}" dt="2024-05-08T13:53:30.521" v="1578" actId="478"/>
          <ac:spMkLst>
            <pc:docMk/>
            <pc:sldMk cId="2672570124" sldId="261"/>
            <ac:spMk id="182" creationId="{00000000-0000-0000-0000-000000000000}"/>
          </ac:spMkLst>
        </pc:spChg>
        <pc:spChg chg="mod">
          <ac:chgData name="COPPOLA VINCENZO PAOLO" userId="62f37ea7-6780-4b98-a15b-d4556bca0843" providerId="ADAL" clId="{19C741F4-B03A-42D1-B8AB-7C5B5556FCEA}" dt="2024-05-08T14:00:40.710" v="1806" actId="34135"/>
          <ac:spMkLst>
            <pc:docMk/>
            <pc:sldMk cId="2672570124" sldId="261"/>
            <ac:spMk id="183" creationId="{C009521C-DBCD-9CB4-E972-85A254E147B1}"/>
          </ac:spMkLst>
        </pc:spChg>
        <pc:spChg chg="del">
          <ac:chgData name="COPPOLA VINCENZO PAOLO" userId="62f37ea7-6780-4b98-a15b-d4556bca0843" providerId="ADAL" clId="{19C741F4-B03A-42D1-B8AB-7C5B5556FCEA}" dt="2024-05-08T10:36:08.279" v="562" actId="478"/>
          <ac:spMkLst>
            <pc:docMk/>
            <pc:sldMk cId="2672570124" sldId="261"/>
            <ac:spMk id="184" creationId="{00000000-0000-0000-0000-000000000000}"/>
          </ac:spMkLst>
        </pc:spChg>
        <pc:spChg chg="mod">
          <ac:chgData name="COPPOLA VINCENZO PAOLO" userId="62f37ea7-6780-4b98-a15b-d4556bca0843" providerId="ADAL" clId="{19C741F4-B03A-42D1-B8AB-7C5B5556FCEA}" dt="2024-05-08T10:38:45.889" v="590" actId="34135"/>
          <ac:spMkLst>
            <pc:docMk/>
            <pc:sldMk cId="2672570124" sldId="261"/>
            <ac:spMk id="185" creationId="{00000000-0000-0000-0000-000000000000}"/>
          </ac:spMkLst>
        </pc:spChg>
        <pc:spChg chg="mod">
          <ac:chgData name="COPPOLA VINCENZO PAOLO" userId="62f37ea7-6780-4b98-a15b-d4556bca0843" providerId="ADAL" clId="{19C741F4-B03A-42D1-B8AB-7C5B5556FCEA}" dt="2024-05-08T10:38:39.139" v="589" actId="34135"/>
          <ac:spMkLst>
            <pc:docMk/>
            <pc:sldMk cId="2672570124" sldId="261"/>
            <ac:spMk id="187" creationId="{00000000-0000-0000-0000-000000000000}"/>
          </ac:spMkLst>
        </pc:spChg>
        <pc:spChg chg="mod">
          <ac:chgData name="COPPOLA VINCENZO PAOLO" userId="62f37ea7-6780-4b98-a15b-d4556bca0843" providerId="ADAL" clId="{19C741F4-B03A-42D1-B8AB-7C5B5556FCEA}" dt="2024-05-08T12:29:24.897" v="1427" actId="1036"/>
          <ac:spMkLst>
            <pc:docMk/>
            <pc:sldMk cId="2672570124" sldId="261"/>
            <ac:spMk id="189" creationId="{00000000-0000-0000-0000-000000000000}"/>
          </ac:spMkLst>
        </pc:spChg>
        <pc:spChg chg="mod topLvl">
          <ac:chgData name="COPPOLA VINCENZO PAOLO" userId="62f37ea7-6780-4b98-a15b-d4556bca0843" providerId="ADAL" clId="{19C741F4-B03A-42D1-B8AB-7C5B5556FCEA}" dt="2024-05-08T09:17:45.201" v="100" actId="165"/>
          <ac:spMkLst>
            <pc:docMk/>
            <pc:sldMk cId="2672570124" sldId="261"/>
            <ac:spMk id="195" creationId="{00000000-0000-0000-0000-000000000000}"/>
          </ac:spMkLst>
        </pc:spChg>
        <pc:spChg chg="mod topLvl">
          <ac:chgData name="COPPOLA VINCENZO PAOLO" userId="62f37ea7-6780-4b98-a15b-d4556bca0843" providerId="ADAL" clId="{19C741F4-B03A-42D1-B8AB-7C5B5556FCEA}" dt="2024-05-08T09:19:23.527" v="201" actId="1035"/>
          <ac:spMkLst>
            <pc:docMk/>
            <pc:sldMk cId="2672570124" sldId="261"/>
            <ac:spMk id="196" creationId="{00000000-0000-0000-0000-000000000000}"/>
          </ac:spMkLst>
        </pc:spChg>
        <pc:spChg chg="mod topLvl">
          <ac:chgData name="COPPOLA VINCENZO PAOLO" userId="62f37ea7-6780-4b98-a15b-d4556bca0843" providerId="ADAL" clId="{19C741F4-B03A-42D1-B8AB-7C5B5556FCEA}" dt="2024-05-08T09:17:45.201" v="100" actId="165"/>
          <ac:spMkLst>
            <pc:docMk/>
            <pc:sldMk cId="2672570124" sldId="261"/>
            <ac:spMk id="198" creationId="{00000000-0000-0000-0000-000000000000}"/>
          </ac:spMkLst>
        </pc:spChg>
        <pc:spChg chg="del">
          <ac:chgData name="COPPOLA VINCENZO PAOLO" userId="62f37ea7-6780-4b98-a15b-d4556bca0843" providerId="ADAL" clId="{19C741F4-B03A-42D1-B8AB-7C5B5556FCEA}" dt="2024-05-08T13:56:54.909" v="1615" actId="478"/>
          <ac:spMkLst>
            <pc:docMk/>
            <pc:sldMk cId="2672570124" sldId="261"/>
            <ac:spMk id="201" creationId="{C009521C-DBCD-9CB4-E972-85A254E147B1}"/>
          </ac:spMkLst>
        </pc:spChg>
        <pc:spChg chg="mod topLvl">
          <ac:chgData name="COPPOLA VINCENZO PAOLO" userId="62f37ea7-6780-4b98-a15b-d4556bca0843" providerId="ADAL" clId="{19C741F4-B03A-42D1-B8AB-7C5B5556FCEA}" dt="2024-05-08T14:02:57.216" v="1869"/>
          <ac:spMkLst>
            <pc:docMk/>
            <pc:sldMk cId="2672570124" sldId="261"/>
            <ac:spMk id="204" creationId="{00000000-0000-0000-0000-000000000000}"/>
          </ac:spMkLst>
        </pc:spChg>
        <pc:spChg chg="mod topLvl">
          <ac:chgData name="COPPOLA VINCENZO PAOLO" userId="62f37ea7-6780-4b98-a15b-d4556bca0843" providerId="ADAL" clId="{19C741F4-B03A-42D1-B8AB-7C5B5556FCEA}" dt="2024-05-08T14:02:59.524" v="1870"/>
          <ac:spMkLst>
            <pc:docMk/>
            <pc:sldMk cId="2672570124" sldId="261"/>
            <ac:spMk id="205" creationId="{00000000-0000-0000-0000-000000000000}"/>
          </ac:spMkLst>
        </pc:spChg>
        <pc:spChg chg="mod topLvl">
          <ac:chgData name="COPPOLA VINCENZO PAOLO" userId="62f37ea7-6780-4b98-a15b-d4556bca0843" providerId="ADAL" clId="{19C741F4-B03A-42D1-B8AB-7C5B5556FCEA}" dt="2024-05-08T14:03:01.222" v="1871"/>
          <ac:spMkLst>
            <pc:docMk/>
            <pc:sldMk cId="2672570124" sldId="261"/>
            <ac:spMk id="206" creationId="{00000000-0000-0000-0000-000000000000}"/>
          </ac:spMkLst>
        </pc:spChg>
        <pc:spChg chg="mod topLvl">
          <ac:chgData name="COPPOLA VINCENZO PAOLO" userId="62f37ea7-6780-4b98-a15b-d4556bca0843" providerId="ADAL" clId="{19C741F4-B03A-42D1-B8AB-7C5B5556FCEA}" dt="2024-05-08T14:03:02.815" v="1872"/>
          <ac:spMkLst>
            <pc:docMk/>
            <pc:sldMk cId="2672570124" sldId="261"/>
            <ac:spMk id="207" creationId="{00000000-0000-0000-0000-000000000000}"/>
          </ac:spMkLst>
        </pc:spChg>
        <pc:spChg chg="del">
          <ac:chgData name="COPPOLA VINCENZO PAOLO" userId="62f37ea7-6780-4b98-a15b-d4556bca0843" providerId="ADAL" clId="{19C741F4-B03A-42D1-B8AB-7C5B5556FCEA}" dt="2024-05-08T13:56:52.254" v="1614" actId="478"/>
          <ac:spMkLst>
            <pc:docMk/>
            <pc:sldMk cId="2672570124" sldId="261"/>
            <ac:spMk id="209" creationId="{00000000-0000-0000-0000-000000000000}"/>
          </ac:spMkLst>
        </pc:spChg>
        <pc:spChg chg="mod topLvl">
          <ac:chgData name="COPPOLA VINCENZO PAOLO" userId="62f37ea7-6780-4b98-a15b-d4556bca0843" providerId="ADAL" clId="{19C741F4-B03A-42D1-B8AB-7C5B5556FCEA}" dt="2024-05-08T09:17:45.201" v="100" actId="165"/>
          <ac:spMkLst>
            <pc:docMk/>
            <pc:sldMk cId="2672570124" sldId="261"/>
            <ac:spMk id="212" creationId="{00000000-0000-0000-0000-000000000000}"/>
          </ac:spMkLst>
        </pc:spChg>
        <pc:spChg chg="del">
          <ac:chgData name="COPPOLA VINCENZO PAOLO" userId="62f37ea7-6780-4b98-a15b-d4556bca0843" providerId="ADAL" clId="{19C741F4-B03A-42D1-B8AB-7C5B5556FCEA}" dt="2024-05-08T13:57:55.048" v="1682" actId="478"/>
          <ac:spMkLst>
            <pc:docMk/>
            <pc:sldMk cId="2672570124" sldId="261"/>
            <ac:spMk id="215" creationId="{00000000-0000-0000-0000-000000000000}"/>
          </ac:spMkLst>
        </pc:spChg>
        <pc:spChg chg="del mod">
          <ac:chgData name="COPPOLA VINCENZO PAOLO" userId="62f37ea7-6780-4b98-a15b-d4556bca0843" providerId="ADAL" clId="{19C741F4-B03A-42D1-B8AB-7C5B5556FCEA}" dt="2024-05-08T13:57:58.083" v="1683" actId="478"/>
          <ac:spMkLst>
            <pc:docMk/>
            <pc:sldMk cId="2672570124" sldId="261"/>
            <ac:spMk id="216" creationId="{C009521C-DBCD-9CB4-E972-85A254E147B1}"/>
          </ac:spMkLst>
        </pc:spChg>
        <pc:spChg chg="mod">
          <ac:chgData name="COPPOLA VINCENZO PAOLO" userId="62f37ea7-6780-4b98-a15b-d4556bca0843" providerId="ADAL" clId="{19C741F4-B03A-42D1-B8AB-7C5B5556FCEA}" dt="2024-05-08T14:00:40.710" v="1806" actId="34135"/>
          <ac:spMkLst>
            <pc:docMk/>
            <pc:sldMk cId="2672570124" sldId="261"/>
            <ac:spMk id="218" creationId="{D090570C-C885-A314-7276-4BAD70641C5A}"/>
          </ac:spMkLst>
        </pc:spChg>
        <pc:spChg chg="mod topLvl">
          <ac:chgData name="COPPOLA VINCENZO PAOLO" userId="62f37ea7-6780-4b98-a15b-d4556bca0843" providerId="ADAL" clId="{19C741F4-B03A-42D1-B8AB-7C5B5556FCEA}" dt="2024-05-08T09:17:45.201" v="100" actId="165"/>
          <ac:spMkLst>
            <pc:docMk/>
            <pc:sldMk cId="2672570124" sldId="261"/>
            <ac:spMk id="220" creationId="{00000000-0000-0000-0000-000000000000}"/>
          </ac:spMkLst>
        </pc:spChg>
        <pc:spChg chg="mod">
          <ac:chgData name="COPPOLA VINCENZO PAOLO" userId="62f37ea7-6780-4b98-a15b-d4556bca0843" providerId="ADAL" clId="{19C741F4-B03A-42D1-B8AB-7C5B5556FCEA}" dt="2024-05-08T14:00:40.710" v="1806" actId="34135"/>
          <ac:spMkLst>
            <pc:docMk/>
            <pc:sldMk cId="2672570124" sldId="261"/>
            <ac:spMk id="222" creationId="{C009521C-DBCD-9CB4-E972-85A254E147B1}"/>
          </ac:spMkLst>
        </pc:spChg>
        <pc:spChg chg="mod">
          <ac:chgData name="COPPOLA VINCENZO PAOLO" userId="62f37ea7-6780-4b98-a15b-d4556bca0843" providerId="ADAL" clId="{19C741F4-B03A-42D1-B8AB-7C5B5556FCEA}" dt="2024-05-08T14:00:40.710" v="1806" actId="34135"/>
          <ac:spMkLst>
            <pc:docMk/>
            <pc:sldMk cId="2672570124" sldId="261"/>
            <ac:spMk id="223" creationId="{00000000-0000-0000-0000-000000000000}"/>
          </ac:spMkLst>
        </pc:spChg>
        <pc:spChg chg="del">
          <ac:chgData name="COPPOLA VINCENZO PAOLO" userId="62f37ea7-6780-4b98-a15b-d4556bca0843" providerId="ADAL" clId="{19C741F4-B03A-42D1-B8AB-7C5B5556FCEA}" dt="2024-05-08T13:59:09.954" v="1792" actId="478"/>
          <ac:spMkLst>
            <pc:docMk/>
            <pc:sldMk cId="2672570124" sldId="261"/>
            <ac:spMk id="228" creationId="{C009521C-DBCD-9CB4-E972-85A254E147B1}"/>
          </ac:spMkLst>
        </pc:spChg>
        <pc:spChg chg="mod">
          <ac:chgData name="COPPOLA VINCENZO PAOLO" userId="62f37ea7-6780-4b98-a15b-d4556bca0843" providerId="ADAL" clId="{19C741F4-B03A-42D1-B8AB-7C5B5556FCEA}" dt="2024-05-08T14:00:40.710" v="1806" actId="34135"/>
          <ac:spMkLst>
            <pc:docMk/>
            <pc:sldMk cId="2672570124" sldId="261"/>
            <ac:spMk id="230" creationId="{BEF6D5CA-1239-0D59-AB2E-906F9B577799}"/>
          </ac:spMkLst>
        </pc:spChg>
        <pc:spChg chg="mod">
          <ac:chgData name="COPPOLA VINCENZO PAOLO" userId="62f37ea7-6780-4b98-a15b-d4556bca0843" providerId="ADAL" clId="{19C741F4-B03A-42D1-B8AB-7C5B5556FCEA}" dt="2024-05-08T14:00:40.710" v="1806" actId="34135"/>
          <ac:spMkLst>
            <pc:docMk/>
            <pc:sldMk cId="2672570124" sldId="261"/>
            <ac:spMk id="232" creationId="{00000000-0000-0000-0000-000000000000}"/>
          </ac:spMkLst>
        </pc:spChg>
        <pc:spChg chg="mod">
          <ac:chgData name="COPPOLA VINCENZO PAOLO" userId="62f37ea7-6780-4b98-a15b-d4556bca0843" providerId="ADAL" clId="{19C741F4-B03A-42D1-B8AB-7C5B5556FCEA}" dt="2024-05-08T14:00:40.710" v="1806" actId="34135"/>
          <ac:spMkLst>
            <pc:docMk/>
            <pc:sldMk cId="2672570124" sldId="261"/>
            <ac:spMk id="233" creationId="{00000000-0000-0000-0000-000000000000}"/>
          </ac:spMkLst>
        </pc:spChg>
        <pc:spChg chg="mod">
          <ac:chgData name="COPPOLA VINCENZO PAOLO" userId="62f37ea7-6780-4b98-a15b-d4556bca0843" providerId="ADAL" clId="{19C741F4-B03A-42D1-B8AB-7C5B5556FCEA}" dt="2024-05-08T14:00:40.710" v="1806" actId="34135"/>
          <ac:spMkLst>
            <pc:docMk/>
            <pc:sldMk cId="2672570124" sldId="261"/>
            <ac:spMk id="234" creationId="{C009521C-DBCD-9CB4-E972-85A254E147B1}"/>
          </ac:spMkLst>
        </pc:spChg>
        <pc:spChg chg="mod">
          <ac:chgData name="COPPOLA VINCENZO PAOLO" userId="62f37ea7-6780-4b98-a15b-d4556bca0843" providerId="ADAL" clId="{19C741F4-B03A-42D1-B8AB-7C5B5556FCEA}" dt="2024-05-08T14:00:40.710" v="1806" actId="34135"/>
          <ac:spMkLst>
            <pc:docMk/>
            <pc:sldMk cId="2672570124" sldId="261"/>
            <ac:spMk id="236" creationId="{BEF6D5CA-1239-0D59-AB2E-906F9B577799}"/>
          </ac:spMkLst>
        </pc:spChg>
        <pc:spChg chg="mod">
          <ac:chgData name="COPPOLA VINCENZO PAOLO" userId="62f37ea7-6780-4b98-a15b-d4556bca0843" providerId="ADAL" clId="{19C741F4-B03A-42D1-B8AB-7C5B5556FCEA}" dt="2024-05-08T14:00:40.710" v="1806" actId="34135"/>
          <ac:spMkLst>
            <pc:docMk/>
            <pc:sldMk cId="2672570124" sldId="261"/>
            <ac:spMk id="238" creationId="{C009521C-DBCD-9CB4-E972-85A254E147B1}"/>
          </ac:spMkLst>
        </pc:spChg>
        <pc:spChg chg="mod">
          <ac:chgData name="COPPOLA VINCENZO PAOLO" userId="62f37ea7-6780-4b98-a15b-d4556bca0843" providerId="ADAL" clId="{19C741F4-B03A-42D1-B8AB-7C5B5556FCEA}" dt="2024-05-08T14:00:40.710" v="1806" actId="34135"/>
          <ac:spMkLst>
            <pc:docMk/>
            <pc:sldMk cId="2672570124" sldId="261"/>
            <ac:spMk id="239" creationId="{00000000-0000-0000-0000-000000000000}"/>
          </ac:spMkLst>
        </pc:spChg>
        <pc:spChg chg="mod">
          <ac:chgData name="COPPOLA VINCENZO PAOLO" userId="62f37ea7-6780-4b98-a15b-d4556bca0843" providerId="ADAL" clId="{19C741F4-B03A-42D1-B8AB-7C5B5556FCEA}" dt="2024-05-08T14:00:40.710" v="1806" actId="34135"/>
          <ac:spMkLst>
            <pc:docMk/>
            <pc:sldMk cId="2672570124" sldId="261"/>
            <ac:spMk id="241" creationId="{C009521C-DBCD-9CB4-E972-85A254E147B1}"/>
          </ac:spMkLst>
        </pc:spChg>
        <pc:spChg chg="del">
          <ac:chgData name="COPPOLA VINCENZO PAOLO" userId="62f37ea7-6780-4b98-a15b-d4556bca0843" providerId="ADAL" clId="{19C741F4-B03A-42D1-B8AB-7C5B5556FCEA}" dt="2024-05-08T12:17:30.043" v="965" actId="478"/>
          <ac:spMkLst>
            <pc:docMk/>
            <pc:sldMk cId="2672570124" sldId="261"/>
            <ac:spMk id="242" creationId="{00000000-0000-0000-0000-000000000000}"/>
          </ac:spMkLst>
        </pc:spChg>
        <pc:spChg chg="del">
          <ac:chgData name="COPPOLA VINCENZO PAOLO" userId="62f37ea7-6780-4b98-a15b-d4556bca0843" providerId="ADAL" clId="{19C741F4-B03A-42D1-B8AB-7C5B5556FCEA}" dt="2024-05-08T12:17:32.378" v="966" actId="478"/>
          <ac:spMkLst>
            <pc:docMk/>
            <pc:sldMk cId="2672570124" sldId="261"/>
            <ac:spMk id="243" creationId="{00000000-0000-0000-0000-000000000000}"/>
          </ac:spMkLst>
        </pc:spChg>
        <pc:spChg chg="mod">
          <ac:chgData name="COPPOLA VINCENZO PAOLO" userId="62f37ea7-6780-4b98-a15b-d4556bca0843" providerId="ADAL" clId="{19C741F4-B03A-42D1-B8AB-7C5B5556FCEA}" dt="2024-05-08T14:00:40.710" v="1806" actId="34135"/>
          <ac:spMkLst>
            <pc:docMk/>
            <pc:sldMk cId="2672570124" sldId="261"/>
            <ac:spMk id="244" creationId="{00000000-0000-0000-0000-000000000000}"/>
          </ac:spMkLst>
        </pc:spChg>
        <pc:spChg chg="del">
          <ac:chgData name="COPPOLA VINCENZO PAOLO" userId="62f37ea7-6780-4b98-a15b-d4556bca0843" providerId="ADAL" clId="{19C741F4-B03A-42D1-B8AB-7C5B5556FCEA}" dt="2024-05-08T12:17:34.353" v="967" actId="478"/>
          <ac:spMkLst>
            <pc:docMk/>
            <pc:sldMk cId="2672570124" sldId="261"/>
            <ac:spMk id="245" creationId="{00000000-0000-0000-0000-000000000000}"/>
          </ac:spMkLst>
        </pc:spChg>
        <pc:spChg chg="del">
          <ac:chgData name="COPPOLA VINCENZO PAOLO" userId="62f37ea7-6780-4b98-a15b-d4556bca0843" providerId="ADAL" clId="{19C741F4-B03A-42D1-B8AB-7C5B5556FCEA}" dt="2024-05-08T13:51:20.913" v="1543" actId="478"/>
          <ac:spMkLst>
            <pc:docMk/>
            <pc:sldMk cId="2672570124" sldId="261"/>
            <ac:spMk id="248" creationId="{00000000-0000-0000-0000-000000000000}"/>
          </ac:spMkLst>
        </pc:spChg>
        <pc:spChg chg="mod">
          <ac:chgData name="COPPOLA VINCENZO PAOLO" userId="62f37ea7-6780-4b98-a15b-d4556bca0843" providerId="ADAL" clId="{19C741F4-B03A-42D1-B8AB-7C5B5556FCEA}" dt="2024-05-08T14:00:40.710" v="1806" actId="34135"/>
          <ac:spMkLst>
            <pc:docMk/>
            <pc:sldMk cId="2672570124" sldId="261"/>
            <ac:spMk id="250" creationId="{EEF84311-D824-4984-5F42-B0D5A83EEE0D}"/>
          </ac:spMkLst>
        </pc:spChg>
        <pc:spChg chg="mod">
          <ac:chgData name="COPPOLA VINCENZO PAOLO" userId="62f37ea7-6780-4b98-a15b-d4556bca0843" providerId="ADAL" clId="{19C741F4-B03A-42D1-B8AB-7C5B5556FCEA}" dt="2024-05-08T14:00:40.710" v="1806" actId="34135"/>
          <ac:spMkLst>
            <pc:docMk/>
            <pc:sldMk cId="2672570124" sldId="261"/>
            <ac:spMk id="251" creationId="{00000000-0000-0000-0000-000000000000}"/>
          </ac:spMkLst>
        </pc:spChg>
        <pc:spChg chg="mod">
          <ac:chgData name="COPPOLA VINCENZO PAOLO" userId="62f37ea7-6780-4b98-a15b-d4556bca0843" providerId="ADAL" clId="{19C741F4-B03A-42D1-B8AB-7C5B5556FCEA}" dt="2024-05-08T14:00:40.710" v="1806" actId="34135"/>
          <ac:spMkLst>
            <pc:docMk/>
            <pc:sldMk cId="2672570124" sldId="261"/>
            <ac:spMk id="252" creationId="{00000000-0000-0000-0000-000000000000}"/>
          </ac:spMkLst>
        </pc:spChg>
        <pc:spChg chg="mod">
          <ac:chgData name="COPPOLA VINCENZO PAOLO" userId="62f37ea7-6780-4b98-a15b-d4556bca0843" providerId="ADAL" clId="{19C741F4-B03A-42D1-B8AB-7C5B5556FCEA}" dt="2024-05-08T14:00:40.710" v="1806" actId="34135"/>
          <ac:spMkLst>
            <pc:docMk/>
            <pc:sldMk cId="2672570124" sldId="261"/>
            <ac:spMk id="253" creationId="{00000000-0000-0000-0000-000000000000}"/>
          </ac:spMkLst>
        </pc:spChg>
        <pc:spChg chg="del">
          <ac:chgData name="COPPOLA VINCENZO PAOLO" userId="62f37ea7-6780-4b98-a15b-d4556bca0843" providerId="ADAL" clId="{19C741F4-B03A-42D1-B8AB-7C5B5556FCEA}" dt="2024-05-08T13:59:08.714" v="1791" actId="478"/>
          <ac:spMkLst>
            <pc:docMk/>
            <pc:sldMk cId="2672570124" sldId="261"/>
            <ac:spMk id="255" creationId="{00000000-0000-0000-0000-000000000000}"/>
          </ac:spMkLst>
        </pc:spChg>
        <pc:grpChg chg="add mod ord">
          <ac:chgData name="COPPOLA VINCENZO PAOLO" userId="62f37ea7-6780-4b98-a15b-d4556bca0843" providerId="ADAL" clId="{19C741F4-B03A-42D1-B8AB-7C5B5556FCEA}" dt="2024-05-08T09:19:16.001" v="192" actId="1038"/>
          <ac:grpSpMkLst>
            <pc:docMk/>
            <pc:sldMk cId="2672570124" sldId="261"/>
            <ac:grpSpMk id="5" creationId="{15472642-27CF-0816-114A-300F3587E091}"/>
          </ac:grpSpMkLst>
        </pc:grpChg>
        <pc:grpChg chg="add mod ord">
          <ac:chgData name="COPPOLA VINCENZO PAOLO" userId="62f37ea7-6780-4b98-a15b-d4556bca0843" providerId="ADAL" clId="{19C741F4-B03A-42D1-B8AB-7C5B5556FCEA}" dt="2024-05-08T09:19:16.001" v="192" actId="1038"/>
          <ac:grpSpMkLst>
            <pc:docMk/>
            <pc:sldMk cId="2672570124" sldId="261"/>
            <ac:grpSpMk id="14" creationId="{3156C819-3901-3D67-57C1-E96CA418A065}"/>
          </ac:grpSpMkLst>
        </pc:grpChg>
        <pc:grpChg chg="del">
          <ac:chgData name="COPPOLA VINCENZO PAOLO" userId="62f37ea7-6780-4b98-a15b-d4556bca0843" providerId="ADAL" clId="{19C741F4-B03A-42D1-B8AB-7C5B5556FCEA}" dt="2024-05-08T09:17:09.968" v="99" actId="165"/>
          <ac:grpSpMkLst>
            <pc:docMk/>
            <pc:sldMk cId="2672570124" sldId="261"/>
            <ac:grpSpMk id="15" creationId="{00000000-0000-0000-0000-000000000000}"/>
          </ac:grpSpMkLst>
        </pc:grpChg>
        <pc:grpChg chg="add mod ord">
          <ac:chgData name="COPPOLA VINCENZO PAOLO" userId="62f37ea7-6780-4b98-a15b-d4556bca0843" providerId="ADAL" clId="{19C741F4-B03A-42D1-B8AB-7C5B5556FCEA}" dt="2024-05-08T09:19:16.001" v="192" actId="1038"/>
          <ac:grpSpMkLst>
            <pc:docMk/>
            <pc:sldMk cId="2672570124" sldId="261"/>
            <ac:grpSpMk id="17" creationId="{BFACBB80-E4A4-703A-254C-29799DB38A25}"/>
          </ac:grpSpMkLst>
        </pc:grpChg>
        <pc:grpChg chg="add mod ord">
          <ac:chgData name="COPPOLA VINCENZO PAOLO" userId="62f37ea7-6780-4b98-a15b-d4556bca0843" providerId="ADAL" clId="{19C741F4-B03A-42D1-B8AB-7C5B5556FCEA}" dt="2024-05-08T09:19:16.001" v="192" actId="1038"/>
          <ac:grpSpMkLst>
            <pc:docMk/>
            <pc:sldMk cId="2672570124" sldId="261"/>
            <ac:grpSpMk id="18" creationId="{B86EFDEC-FB69-1245-AF72-94025FEDF3C1}"/>
          </ac:grpSpMkLst>
        </pc:grpChg>
        <pc:grpChg chg="add mod ord">
          <ac:chgData name="COPPOLA VINCENZO PAOLO" userId="62f37ea7-6780-4b98-a15b-d4556bca0843" providerId="ADAL" clId="{19C741F4-B03A-42D1-B8AB-7C5B5556FCEA}" dt="2024-05-08T09:19:16.001" v="192" actId="1038"/>
          <ac:grpSpMkLst>
            <pc:docMk/>
            <pc:sldMk cId="2672570124" sldId="261"/>
            <ac:grpSpMk id="19" creationId="{25A99B40-79FD-BF48-22DD-B832D1B51188}"/>
          </ac:grpSpMkLst>
        </pc:grpChg>
        <pc:grpChg chg="add del mod ord">
          <ac:chgData name="COPPOLA VINCENZO PAOLO" userId="62f37ea7-6780-4b98-a15b-d4556bca0843" providerId="ADAL" clId="{19C741F4-B03A-42D1-B8AB-7C5B5556FCEA}" dt="2024-05-08T09:19:16.001" v="192" actId="1038"/>
          <ac:grpSpMkLst>
            <pc:docMk/>
            <pc:sldMk cId="2672570124" sldId="261"/>
            <ac:grpSpMk id="20" creationId="{5CDB7440-DA6C-2F06-D473-44717F328F1B}"/>
          </ac:grpSpMkLst>
        </pc:grpChg>
        <pc:grpChg chg="del mod topLvl">
          <ac:chgData name="COPPOLA VINCENZO PAOLO" userId="62f37ea7-6780-4b98-a15b-d4556bca0843" providerId="ADAL" clId="{19C741F4-B03A-42D1-B8AB-7C5B5556FCEA}" dt="2024-05-08T09:17:45.201" v="100" actId="165"/>
          <ac:grpSpMkLst>
            <pc:docMk/>
            <pc:sldMk cId="2672570124" sldId="261"/>
            <ac:grpSpMk id="29" creationId="{00000000-0000-0000-0000-000000000000}"/>
          </ac:grpSpMkLst>
        </pc:grpChg>
        <pc:grpChg chg="add del mod">
          <ac:chgData name="COPPOLA VINCENZO PAOLO" userId="62f37ea7-6780-4b98-a15b-d4556bca0843" providerId="ADAL" clId="{19C741F4-B03A-42D1-B8AB-7C5B5556FCEA}" dt="2024-05-08T12:25:49.843" v="1314" actId="478"/>
          <ac:grpSpMkLst>
            <pc:docMk/>
            <pc:sldMk cId="2672570124" sldId="261"/>
            <ac:grpSpMk id="45" creationId="{1EC9BAAE-B9B1-B427-C473-3B857310EEF7}"/>
          </ac:grpSpMkLst>
        </pc:grpChg>
        <pc:grpChg chg="add mod">
          <ac:chgData name="COPPOLA VINCENZO PAOLO" userId="62f37ea7-6780-4b98-a15b-d4556bca0843" providerId="ADAL" clId="{19C741F4-B03A-42D1-B8AB-7C5B5556FCEA}" dt="2024-05-08T14:36:14.058" v="1931" actId="207"/>
          <ac:grpSpMkLst>
            <pc:docMk/>
            <pc:sldMk cId="2672570124" sldId="261"/>
            <ac:grpSpMk id="60" creationId="{97D95B5A-B94B-7F98-6DCC-E2544D4DE4DB}"/>
          </ac:grpSpMkLst>
        </pc:grpChg>
        <pc:grpChg chg="del">
          <ac:chgData name="COPPOLA VINCENZO PAOLO" userId="62f37ea7-6780-4b98-a15b-d4556bca0843" providerId="ADAL" clId="{19C741F4-B03A-42D1-B8AB-7C5B5556FCEA}" dt="2024-05-08T12:25:14.763" v="1307" actId="478"/>
          <ac:grpSpMkLst>
            <pc:docMk/>
            <pc:sldMk cId="2672570124" sldId="261"/>
            <ac:grpSpMk id="66" creationId="{00000000-0000-0000-0000-000000000000}"/>
          </ac:grpSpMkLst>
        </pc:grpChg>
        <pc:grpChg chg="mod">
          <ac:chgData name="COPPOLA VINCENZO PAOLO" userId="62f37ea7-6780-4b98-a15b-d4556bca0843" providerId="ADAL" clId="{19C741F4-B03A-42D1-B8AB-7C5B5556FCEA}" dt="2024-05-08T12:27:32.991" v="1333" actId="14100"/>
          <ac:grpSpMkLst>
            <pc:docMk/>
            <pc:sldMk cId="2672570124" sldId="261"/>
            <ac:grpSpMk id="82" creationId="{00000000-0000-0000-0000-000000000000}"/>
          </ac:grpSpMkLst>
        </pc:grpChg>
        <pc:grpChg chg="mod">
          <ac:chgData name="COPPOLA VINCENZO PAOLO" userId="62f37ea7-6780-4b98-a15b-d4556bca0843" providerId="ADAL" clId="{19C741F4-B03A-42D1-B8AB-7C5B5556FCEA}" dt="2024-05-08T14:00:40.710" v="1806" actId="34135"/>
          <ac:grpSpMkLst>
            <pc:docMk/>
            <pc:sldMk cId="2672570124" sldId="261"/>
            <ac:grpSpMk id="128" creationId="{00000000-0000-0000-0000-000000000000}"/>
          </ac:grpSpMkLst>
        </pc:grpChg>
        <pc:grpChg chg="del">
          <ac:chgData name="COPPOLA VINCENZO PAOLO" userId="62f37ea7-6780-4b98-a15b-d4556bca0843" providerId="ADAL" clId="{19C741F4-B03A-42D1-B8AB-7C5B5556FCEA}" dt="2024-05-08T12:25:17.383" v="1309" actId="478"/>
          <ac:grpSpMkLst>
            <pc:docMk/>
            <pc:sldMk cId="2672570124" sldId="261"/>
            <ac:grpSpMk id="134" creationId="{00000000-0000-0000-0000-000000000000}"/>
          </ac:grpSpMkLst>
        </pc:grpChg>
        <pc:grpChg chg="mod">
          <ac:chgData name="COPPOLA VINCENZO PAOLO" userId="62f37ea7-6780-4b98-a15b-d4556bca0843" providerId="ADAL" clId="{19C741F4-B03A-42D1-B8AB-7C5B5556FCEA}" dt="2024-05-08T12:27:05.259" v="1327" actId="14100"/>
          <ac:grpSpMkLst>
            <pc:docMk/>
            <pc:sldMk cId="2672570124" sldId="261"/>
            <ac:grpSpMk id="141" creationId="{00000000-0000-0000-0000-000000000000}"/>
          </ac:grpSpMkLst>
        </pc:grpChg>
        <pc:grpChg chg="mod">
          <ac:chgData name="COPPOLA VINCENZO PAOLO" userId="62f37ea7-6780-4b98-a15b-d4556bca0843" providerId="ADAL" clId="{19C741F4-B03A-42D1-B8AB-7C5B5556FCEA}" dt="2024-05-08T14:00:40.710" v="1806" actId="34135"/>
          <ac:grpSpMkLst>
            <pc:docMk/>
            <pc:sldMk cId="2672570124" sldId="261"/>
            <ac:grpSpMk id="150" creationId="{00000000-0000-0000-0000-000000000000}"/>
          </ac:grpSpMkLst>
        </pc:grpChg>
        <pc:grpChg chg="mod">
          <ac:chgData name="COPPOLA VINCENZO PAOLO" userId="62f37ea7-6780-4b98-a15b-d4556bca0843" providerId="ADAL" clId="{19C741F4-B03A-42D1-B8AB-7C5B5556FCEA}" dt="2024-05-08T14:00:40.710" v="1806" actId="34135"/>
          <ac:grpSpMkLst>
            <pc:docMk/>
            <pc:sldMk cId="2672570124" sldId="261"/>
            <ac:grpSpMk id="154" creationId="{00000000-0000-0000-0000-000000000000}"/>
          </ac:grpSpMkLst>
        </pc:grpChg>
        <pc:grpChg chg="mod">
          <ac:chgData name="COPPOLA VINCENZO PAOLO" userId="62f37ea7-6780-4b98-a15b-d4556bca0843" providerId="ADAL" clId="{19C741F4-B03A-42D1-B8AB-7C5B5556FCEA}" dt="2024-05-08T14:00:40.710" v="1806" actId="34135"/>
          <ac:grpSpMkLst>
            <pc:docMk/>
            <pc:sldMk cId="2672570124" sldId="261"/>
            <ac:grpSpMk id="159" creationId="{00000000-0000-0000-0000-000000000000}"/>
          </ac:grpSpMkLst>
        </pc:grpChg>
        <pc:grpChg chg="mod">
          <ac:chgData name="COPPOLA VINCENZO PAOLO" userId="62f37ea7-6780-4b98-a15b-d4556bca0843" providerId="ADAL" clId="{19C741F4-B03A-42D1-B8AB-7C5B5556FCEA}" dt="2024-05-08T14:00:40.710" v="1806" actId="34135"/>
          <ac:grpSpMkLst>
            <pc:docMk/>
            <pc:sldMk cId="2672570124" sldId="261"/>
            <ac:grpSpMk id="161" creationId="{00000000-0000-0000-0000-000000000000}"/>
          </ac:grpSpMkLst>
        </pc:grpChg>
        <pc:grpChg chg="del">
          <ac:chgData name="COPPOLA VINCENZO PAOLO" userId="62f37ea7-6780-4b98-a15b-d4556bca0843" providerId="ADAL" clId="{19C741F4-B03A-42D1-B8AB-7C5B5556FCEA}" dt="2024-05-08T13:53:27.240" v="1576" actId="478"/>
          <ac:grpSpMkLst>
            <pc:docMk/>
            <pc:sldMk cId="2672570124" sldId="261"/>
            <ac:grpSpMk id="164" creationId="{00000000-0000-0000-0000-000000000000}"/>
          </ac:grpSpMkLst>
        </pc:grpChg>
        <pc:grpChg chg="mod">
          <ac:chgData name="COPPOLA VINCENZO PAOLO" userId="62f37ea7-6780-4b98-a15b-d4556bca0843" providerId="ADAL" clId="{19C741F4-B03A-42D1-B8AB-7C5B5556FCEA}" dt="2024-05-08T14:00:40.710" v="1806" actId="34135"/>
          <ac:grpSpMkLst>
            <pc:docMk/>
            <pc:sldMk cId="2672570124" sldId="261"/>
            <ac:grpSpMk id="168" creationId="{00000000-0000-0000-0000-000000000000}"/>
          </ac:grpSpMkLst>
        </pc:grpChg>
        <pc:grpChg chg="mod">
          <ac:chgData name="COPPOLA VINCENZO PAOLO" userId="62f37ea7-6780-4b98-a15b-d4556bca0843" providerId="ADAL" clId="{19C741F4-B03A-42D1-B8AB-7C5B5556FCEA}" dt="2024-05-08T14:00:40.710" v="1806" actId="34135"/>
          <ac:grpSpMkLst>
            <pc:docMk/>
            <pc:sldMk cId="2672570124" sldId="261"/>
            <ac:grpSpMk id="173" creationId="{00000000-0000-0000-0000-000000000000}"/>
          </ac:grpSpMkLst>
        </pc:grpChg>
        <pc:grpChg chg="del">
          <ac:chgData name="COPPOLA VINCENZO PAOLO" userId="62f37ea7-6780-4b98-a15b-d4556bca0843" providerId="ADAL" clId="{19C741F4-B03A-42D1-B8AB-7C5B5556FCEA}" dt="2024-05-08T13:56:49.229" v="1613" actId="478"/>
          <ac:grpSpMkLst>
            <pc:docMk/>
            <pc:sldMk cId="2672570124" sldId="261"/>
            <ac:grpSpMk id="188" creationId="{00000000-0000-0000-0000-000000000000}"/>
          </ac:grpSpMkLst>
        </pc:grpChg>
        <pc:grpChg chg="del">
          <ac:chgData name="COPPOLA VINCENZO PAOLO" userId="62f37ea7-6780-4b98-a15b-d4556bca0843" providerId="ADAL" clId="{19C741F4-B03A-42D1-B8AB-7C5B5556FCEA}" dt="2024-05-08T13:57:55.048" v="1682" actId="478"/>
          <ac:grpSpMkLst>
            <pc:docMk/>
            <pc:sldMk cId="2672570124" sldId="261"/>
            <ac:grpSpMk id="210" creationId="{00000000-0000-0000-0000-000000000000}"/>
          </ac:grpSpMkLst>
        </pc:grpChg>
        <pc:grpChg chg="mod">
          <ac:chgData name="COPPOLA VINCENZO PAOLO" userId="62f37ea7-6780-4b98-a15b-d4556bca0843" providerId="ADAL" clId="{19C741F4-B03A-42D1-B8AB-7C5B5556FCEA}" dt="2024-05-08T14:00:40.710" v="1806" actId="34135"/>
          <ac:grpSpMkLst>
            <pc:docMk/>
            <pc:sldMk cId="2672570124" sldId="261"/>
            <ac:grpSpMk id="217" creationId="{00000000-0000-0000-0000-000000000000}"/>
          </ac:grpSpMkLst>
        </pc:grpChg>
        <pc:grpChg chg="del">
          <ac:chgData name="COPPOLA VINCENZO PAOLO" userId="62f37ea7-6780-4b98-a15b-d4556bca0843" providerId="ADAL" clId="{19C741F4-B03A-42D1-B8AB-7C5B5556FCEA}" dt="2024-05-08T13:59:06.007" v="1788" actId="478"/>
          <ac:grpSpMkLst>
            <pc:docMk/>
            <pc:sldMk cId="2672570124" sldId="261"/>
            <ac:grpSpMk id="224" creationId="{00000000-0000-0000-0000-000000000000}"/>
          </ac:grpSpMkLst>
        </pc:grpChg>
        <pc:grpChg chg="mod">
          <ac:chgData name="COPPOLA VINCENZO PAOLO" userId="62f37ea7-6780-4b98-a15b-d4556bca0843" providerId="ADAL" clId="{19C741F4-B03A-42D1-B8AB-7C5B5556FCEA}" dt="2024-05-08T14:00:40.710" v="1806" actId="34135"/>
          <ac:grpSpMkLst>
            <pc:docMk/>
            <pc:sldMk cId="2672570124" sldId="261"/>
            <ac:grpSpMk id="229" creationId="{00000000-0000-0000-0000-000000000000}"/>
          </ac:grpSpMkLst>
        </pc:grpChg>
        <pc:grpChg chg="mod">
          <ac:chgData name="COPPOLA VINCENZO PAOLO" userId="62f37ea7-6780-4b98-a15b-d4556bca0843" providerId="ADAL" clId="{19C741F4-B03A-42D1-B8AB-7C5B5556FCEA}" dt="2024-05-08T14:00:40.710" v="1806" actId="34135"/>
          <ac:grpSpMkLst>
            <pc:docMk/>
            <pc:sldMk cId="2672570124" sldId="261"/>
            <ac:grpSpMk id="235" creationId="{00000000-0000-0000-0000-000000000000}"/>
          </ac:grpSpMkLst>
        </pc:grpChg>
        <pc:grpChg chg="mod">
          <ac:chgData name="COPPOLA VINCENZO PAOLO" userId="62f37ea7-6780-4b98-a15b-d4556bca0843" providerId="ADAL" clId="{19C741F4-B03A-42D1-B8AB-7C5B5556FCEA}" dt="2024-05-08T14:00:40.710" v="1806" actId="34135"/>
          <ac:grpSpMkLst>
            <pc:docMk/>
            <pc:sldMk cId="2672570124" sldId="261"/>
            <ac:grpSpMk id="249" creationId="{00000000-0000-0000-0000-000000000000}"/>
          </ac:grpSpMkLst>
        </pc:grpChg>
        <pc:graphicFrameChg chg="add mod">
          <ac:chgData name="COPPOLA VINCENZO PAOLO" userId="62f37ea7-6780-4b98-a15b-d4556bca0843" providerId="ADAL" clId="{19C741F4-B03A-42D1-B8AB-7C5B5556FCEA}" dt="2024-05-08T12:19:57.961" v="1087"/>
          <ac:graphicFrameMkLst>
            <pc:docMk/>
            <pc:sldMk cId="2672570124" sldId="261"/>
            <ac:graphicFrameMk id="43" creationId="{AADFBAAF-62BB-2F49-ED83-378C0F862320}"/>
          </ac:graphicFrameMkLst>
        </pc:graphicFrameChg>
        <pc:graphicFrameChg chg="del mod topLvl">
          <ac:chgData name="COPPOLA VINCENZO PAOLO" userId="62f37ea7-6780-4b98-a15b-d4556bca0843" providerId="ADAL" clId="{19C741F4-B03A-42D1-B8AB-7C5B5556FCEA}" dt="2024-05-08T09:18:31.529" v="106" actId="478"/>
          <ac:graphicFrameMkLst>
            <pc:docMk/>
            <pc:sldMk cId="2672570124" sldId="261"/>
            <ac:graphicFrameMk id="190" creationId="{00000000-0000-0000-0000-000000000000}"/>
          </ac:graphicFrameMkLst>
        </pc:graphicFrameChg>
        <pc:picChg chg="del mod">
          <ac:chgData name="COPPOLA VINCENZO PAOLO" userId="62f37ea7-6780-4b98-a15b-d4556bca0843" providerId="ADAL" clId="{19C741F4-B03A-42D1-B8AB-7C5B5556FCEA}" dt="2024-05-08T13:35:39.179" v="1469" actId="478"/>
          <ac:picMkLst>
            <pc:docMk/>
            <pc:sldMk cId="2672570124" sldId="261"/>
            <ac:picMk id="2" creationId="{00000000-0000-0000-0000-000000000000}"/>
          </ac:picMkLst>
        </pc:picChg>
        <pc:picChg chg="del">
          <ac:chgData name="COPPOLA VINCENZO PAOLO" userId="62f37ea7-6780-4b98-a15b-d4556bca0843" providerId="ADAL" clId="{19C741F4-B03A-42D1-B8AB-7C5B5556FCEA}" dt="2024-05-08T13:35:53.761" v="1474" actId="478"/>
          <ac:picMkLst>
            <pc:docMk/>
            <pc:sldMk cId="2672570124" sldId="261"/>
            <ac:picMk id="3" creationId="{00000000-0000-0000-0000-000000000000}"/>
          </ac:picMkLst>
        </pc:picChg>
        <pc:picChg chg="add mod">
          <ac:chgData name="COPPOLA VINCENZO PAOLO" userId="62f37ea7-6780-4b98-a15b-d4556bca0843" providerId="ADAL" clId="{19C741F4-B03A-42D1-B8AB-7C5B5556FCEA}" dt="2024-05-08T14:00:32.688" v="1805" actId="34135"/>
          <ac:picMkLst>
            <pc:docMk/>
            <pc:sldMk cId="2672570124" sldId="261"/>
            <ac:picMk id="3" creationId="{11EA57B7-4385-F95F-2BA3-08673780B766}"/>
          </ac:picMkLst>
        </pc:picChg>
        <pc:picChg chg="add mod">
          <ac:chgData name="COPPOLA VINCENZO PAOLO" userId="62f37ea7-6780-4b98-a15b-d4556bca0843" providerId="ADAL" clId="{19C741F4-B03A-42D1-B8AB-7C5B5556FCEA}" dt="2024-05-08T14:00:32.688" v="1805" actId="34135"/>
          <ac:picMkLst>
            <pc:docMk/>
            <pc:sldMk cId="2672570124" sldId="261"/>
            <ac:picMk id="11" creationId="{D27CDB03-A3F6-920D-AE47-650171B76C52}"/>
          </ac:picMkLst>
        </pc:picChg>
        <pc:picChg chg="add mod">
          <ac:chgData name="COPPOLA VINCENZO PAOLO" userId="62f37ea7-6780-4b98-a15b-d4556bca0843" providerId="ADAL" clId="{19C741F4-B03A-42D1-B8AB-7C5B5556FCEA}" dt="2024-05-08T14:00:40.710" v="1806" actId="34135"/>
          <ac:picMkLst>
            <pc:docMk/>
            <pc:sldMk cId="2672570124" sldId="261"/>
            <ac:picMk id="15" creationId="{09BF5715-B0B0-3BEC-D116-3C59394C5410}"/>
          </ac:picMkLst>
        </pc:picChg>
        <pc:picChg chg="add mod">
          <ac:chgData name="COPPOLA VINCENZO PAOLO" userId="62f37ea7-6780-4b98-a15b-d4556bca0843" providerId="ADAL" clId="{19C741F4-B03A-42D1-B8AB-7C5B5556FCEA}" dt="2024-05-08T14:00:40.710" v="1806" actId="34135"/>
          <ac:picMkLst>
            <pc:docMk/>
            <pc:sldMk cId="2672570124" sldId="261"/>
            <ac:picMk id="29" creationId="{95403480-5CE0-0E1B-9711-31D13F382A98}"/>
          </ac:picMkLst>
        </pc:picChg>
        <pc:picChg chg="add mod">
          <ac:chgData name="COPPOLA VINCENZO PAOLO" userId="62f37ea7-6780-4b98-a15b-d4556bca0843" providerId="ADAL" clId="{19C741F4-B03A-42D1-B8AB-7C5B5556FCEA}" dt="2024-05-08T14:00:40.710" v="1806" actId="34135"/>
          <ac:picMkLst>
            <pc:docMk/>
            <pc:sldMk cId="2672570124" sldId="261"/>
            <ac:picMk id="31" creationId="{5E96704D-2A5C-A850-26E9-47BE8FB9FE31}"/>
          </ac:picMkLst>
        </pc:picChg>
        <pc:picChg chg="add mod">
          <ac:chgData name="COPPOLA VINCENZO PAOLO" userId="62f37ea7-6780-4b98-a15b-d4556bca0843" providerId="ADAL" clId="{19C741F4-B03A-42D1-B8AB-7C5B5556FCEA}" dt="2024-05-08T14:00:40.710" v="1806" actId="34135"/>
          <ac:picMkLst>
            <pc:docMk/>
            <pc:sldMk cId="2672570124" sldId="261"/>
            <ac:picMk id="35" creationId="{F698B345-8937-204C-6379-8D6258296074}"/>
          </ac:picMkLst>
        </pc:picChg>
        <pc:picChg chg="add mod">
          <ac:chgData name="COPPOLA VINCENZO PAOLO" userId="62f37ea7-6780-4b98-a15b-d4556bca0843" providerId="ADAL" clId="{19C741F4-B03A-42D1-B8AB-7C5B5556FCEA}" dt="2024-05-08T14:00:40.710" v="1806" actId="34135"/>
          <ac:picMkLst>
            <pc:docMk/>
            <pc:sldMk cId="2672570124" sldId="261"/>
            <ac:picMk id="43" creationId="{0D8F13A5-CB52-1DC2-B962-3E55A9D23F09}"/>
          </ac:picMkLst>
        </pc:picChg>
        <pc:picChg chg="add mod">
          <ac:chgData name="COPPOLA VINCENZO PAOLO" userId="62f37ea7-6780-4b98-a15b-d4556bca0843" providerId="ADAL" clId="{19C741F4-B03A-42D1-B8AB-7C5B5556FCEA}" dt="2024-05-08T14:00:40.710" v="1806" actId="34135"/>
          <ac:picMkLst>
            <pc:docMk/>
            <pc:sldMk cId="2672570124" sldId="261"/>
            <ac:picMk id="45" creationId="{AF616EFA-74B9-D973-242F-3B519CBE7B60}"/>
          </ac:picMkLst>
        </pc:picChg>
        <pc:picChg chg="add mod">
          <ac:chgData name="COPPOLA VINCENZO PAOLO" userId="62f37ea7-6780-4b98-a15b-d4556bca0843" providerId="ADAL" clId="{19C741F4-B03A-42D1-B8AB-7C5B5556FCEA}" dt="2024-05-08T14:00:40.710" v="1806" actId="34135"/>
          <ac:picMkLst>
            <pc:docMk/>
            <pc:sldMk cId="2672570124" sldId="261"/>
            <ac:picMk id="46" creationId="{483E7FE0-C7E7-36D0-4D13-B4914EE28058}"/>
          </ac:picMkLst>
        </pc:picChg>
        <pc:picChg chg="add mod">
          <ac:chgData name="COPPOLA VINCENZO PAOLO" userId="62f37ea7-6780-4b98-a15b-d4556bca0843" providerId="ADAL" clId="{19C741F4-B03A-42D1-B8AB-7C5B5556FCEA}" dt="2024-05-08T14:00:40.710" v="1806" actId="34135"/>
          <ac:picMkLst>
            <pc:docMk/>
            <pc:sldMk cId="2672570124" sldId="261"/>
            <ac:picMk id="51" creationId="{6C7F4D16-3D28-F86B-8C69-4EF0C0825C42}"/>
          </ac:picMkLst>
        </pc:picChg>
        <pc:picChg chg="add mod">
          <ac:chgData name="COPPOLA VINCENZO PAOLO" userId="62f37ea7-6780-4b98-a15b-d4556bca0843" providerId="ADAL" clId="{19C741F4-B03A-42D1-B8AB-7C5B5556FCEA}" dt="2024-05-08T14:00:40.710" v="1806" actId="34135"/>
          <ac:picMkLst>
            <pc:docMk/>
            <pc:sldMk cId="2672570124" sldId="261"/>
            <ac:picMk id="58" creationId="{C7E304B9-902F-3822-17F9-6CB11859B0E0}"/>
          </ac:picMkLst>
        </pc:picChg>
        <pc:picChg chg="add mod">
          <ac:chgData name="COPPOLA VINCENZO PAOLO" userId="62f37ea7-6780-4b98-a15b-d4556bca0843" providerId="ADAL" clId="{19C741F4-B03A-42D1-B8AB-7C5B5556FCEA}" dt="2024-05-08T14:00:40.710" v="1806" actId="34135"/>
          <ac:picMkLst>
            <pc:docMk/>
            <pc:sldMk cId="2672570124" sldId="261"/>
            <ac:picMk id="59" creationId="{C88E4622-E686-2344-F843-D64EA90121F0}"/>
          </ac:picMkLst>
        </pc:picChg>
        <pc:picChg chg="add mod">
          <ac:chgData name="COPPOLA VINCENZO PAOLO" userId="62f37ea7-6780-4b98-a15b-d4556bca0843" providerId="ADAL" clId="{19C741F4-B03A-42D1-B8AB-7C5B5556FCEA}" dt="2024-05-08T14:00:40.710" v="1806" actId="34135"/>
          <ac:picMkLst>
            <pc:docMk/>
            <pc:sldMk cId="2672570124" sldId="261"/>
            <ac:picMk id="66" creationId="{C328232C-49B1-702B-74A9-EF3169A8961F}"/>
          </ac:picMkLst>
        </pc:picChg>
        <pc:picChg chg="add mod">
          <ac:chgData name="COPPOLA VINCENZO PAOLO" userId="62f37ea7-6780-4b98-a15b-d4556bca0843" providerId="ADAL" clId="{19C741F4-B03A-42D1-B8AB-7C5B5556FCEA}" dt="2024-05-08T14:00:40.710" v="1806" actId="34135"/>
          <ac:picMkLst>
            <pc:docMk/>
            <pc:sldMk cId="2672570124" sldId="261"/>
            <ac:picMk id="67" creationId="{7C868550-797E-32E6-6942-788972A616F0}"/>
          </ac:picMkLst>
        </pc:picChg>
        <pc:picChg chg="add mod">
          <ac:chgData name="COPPOLA VINCENZO PAOLO" userId="62f37ea7-6780-4b98-a15b-d4556bca0843" providerId="ADAL" clId="{19C741F4-B03A-42D1-B8AB-7C5B5556FCEA}" dt="2024-05-08T14:00:40.710" v="1806" actId="34135"/>
          <ac:picMkLst>
            <pc:docMk/>
            <pc:sldMk cId="2672570124" sldId="261"/>
            <ac:picMk id="68" creationId="{2E6A4F95-D282-26B0-7C01-B1CBC5C6FB2F}"/>
          </ac:picMkLst>
        </pc:picChg>
        <pc:picChg chg="add mod">
          <ac:chgData name="COPPOLA VINCENZO PAOLO" userId="62f37ea7-6780-4b98-a15b-d4556bca0843" providerId="ADAL" clId="{19C741F4-B03A-42D1-B8AB-7C5B5556FCEA}" dt="2024-05-08T14:00:40.710" v="1806" actId="34135"/>
          <ac:picMkLst>
            <pc:docMk/>
            <pc:sldMk cId="2672570124" sldId="261"/>
            <ac:picMk id="69" creationId="{4488B2DF-4A3E-086D-E5E9-4EE1024D7B85}"/>
          </ac:picMkLst>
        </pc:picChg>
        <pc:picChg chg="add mod">
          <ac:chgData name="COPPOLA VINCENZO PAOLO" userId="62f37ea7-6780-4b98-a15b-d4556bca0843" providerId="ADAL" clId="{19C741F4-B03A-42D1-B8AB-7C5B5556FCEA}" dt="2024-05-08T14:00:40.710" v="1806" actId="34135"/>
          <ac:picMkLst>
            <pc:docMk/>
            <pc:sldMk cId="2672570124" sldId="261"/>
            <ac:picMk id="70" creationId="{51178CF7-3D9E-E91D-21DA-26FEC3B4E002}"/>
          </ac:picMkLst>
        </pc:picChg>
        <pc:picChg chg="add mod">
          <ac:chgData name="COPPOLA VINCENZO PAOLO" userId="62f37ea7-6780-4b98-a15b-d4556bca0843" providerId="ADAL" clId="{19C741F4-B03A-42D1-B8AB-7C5B5556FCEA}" dt="2024-05-08T14:00:40.710" v="1806" actId="34135"/>
          <ac:picMkLst>
            <pc:docMk/>
            <pc:sldMk cId="2672570124" sldId="261"/>
            <ac:picMk id="76" creationId="{9135FBEC-F01F-5954-832C-FF29A05EDB41}"/>
          </ac:picMkLst>
        </pc:picChg>
        <pc:picChg chg="add del">
          <ac:chgData name="COPPOLA VINCENZO PAOLO" userId="62f37ea7-6780-4b98-a15b-d4556bca0843" providerId="ADAL" clId="{19C741F4-B03A-42D1-B8AB-7C5B5556FCEA}" dt="2024-05-08T13:35:46.452" v="1471" actId="478"/>
          <ac:picMkLst>
            <pc:docMk/>
            <pc:sldMk cId="2672570124" sldId="261"/>
            <ac:picMk id="87" creationId="{00000000-0000-0000-0000-000000000000}"/>
          </ac:picMkLst>
        </pc:picChg>
        <pc:picChg chg="del">
          <ac:chgData name="COPPOLA VINCENZO PAOLO" userId="62f37ea7-6780-4b98-a15b-d4556bca0843" providerId="ADAL" clId="{19C741F4-B03A-42D1-B8AB-7C5B5556FCEA}" dt="2024-05-08T13:35:48.297" v="1472" actId="478"/>
          <ac:picMkLst>
            <pc:docMk/>
            <pc:sldMk cId="2672570124" sldId="261"/>
            <ac:picMk id="108" creationId="{00000000-0000-0000-0000-000000000000}"/>
          </ac:picMkLst>
        </pc:picChg>
        <pc:picChg chg="del">
          <ac:chgData name="COPPOLA VINCENZO PAOLO" userId="62f37ea7-6780-4b98-a15b-d4556bca0843" providerId="ADAL" clId="{19C741F4-B03A-42D1-B8AB-7C5B5556FCEA}" dt="2024-05-08T13:35:51.153" v="1473" actId="478"/>
          <ac:picMkLst>
            <pc:docMk/>
            <pc:sldMk cId="2672570124" sldId="261"/>
            <ac:picMk id="147" creationId="{00000000-0000-0000-0000-000000000000}"/>
          </ac:picMkLst>
        </pc:picChg>
        <pc:picChg chg="mod">
          <ac:chgData name="COPPOLA VINCENZO PAOLO" userId="62f37ea7-6780-4b98-a15b-d4556bca0843" providerId="ADAL" clId="{19C741F4-B03A-42D1-B8AB-7C5B5556FCEA}" dt="2024-05-08T14:00:40.710" v="1806" actId="34135"/>
          <ac:picMkLst>
            <pc:docMk/>
            <pc:sldMk cId="2672570124" sldId="261"/>
            <ac:picMk id="152" creationId="{E29AE1E0-D891-D953-E7CC-C47626D384A3}"/>
          </ac:picMkLst>
        </pc:picChg>
        <pc:picChg chg="mod">
          <ac:chgData name="COPPOLA VINCENZO PAOLO" userId="62f37ea7-6780-4b98-a15b-d4556bca0843" providerId="ADAL" clId="{19C741F4-B03A-42D1-B8AB-7C5B5556FCEA}" dt="2024-05-08T14:00:40.710" v="1806" actId="34135"/>
          <ac:picMkLst>
            <pc:docMk/>
            <pc:sldMk cId="2672570124" sldId="261"/>
            <ac:picMk id="156" creationId="{7E308666-5C41-699C-D667-993785DFA996}"/>
          </ac:picMkLst>
        </pc:picChg>
        <pc:picChg chg="mod">
          <ac:chgData name="COPPOLA VINCENZO PAOLO" userId="62f37ea7-6780-4b98-a15b-d4556bca0843" providerId="ADAL" clId="{19C741F4-B03A-42D1-B8AB-7C5B5556FCEA}" dt="2024-05-08T14:00:40.710" v="1806" actId="34135"/>
          <ac:picMkLst>
            <pc:docMk/>
            <pc:sldMk cId="2672570124" sldId="261"/>
            <ac:picMk id="163" creationId="{D364645C-FBB5-932A-68C3-DF53B49FB60A}"/>
          </ac:picMkLst>
        </pc:picChg>
        <pc:picChg chg="mod">
          <ac:chgData name="COPPOLA VINCENZO PAOLO" userId="62f37ea7-6780-4b98-a15b-d4556bca0843" providerId="ADAL" clId="{19C741F4-B03A-42D1-B8AB-7C5B5556FCEA}" dt="2024-05-08T14:00:40.710" v="1806" actId="34135"/>
          <ac:picMkLst>
            <pc:docMk/>
            <pc:sldMk cId="2672570124" sldId="261"/>
            <ac:picMk id="170" creationId="{00000000-0000-0000-0000-000000000000}"/>
          </ac:picMkLst>
        </pc:picChg>
        <pc:picChg chg="mod">
          <ac:chgData name="COPPOLA VINCENZO PAOLO" userId="62f37ea7-6780-4b98-a15b-d4556bca0843" providerId="ADAL" clId="{19C741F4-B03A-42D1-B8AB-7C5B5556FCEA}" dt="2024-05-08T14:00:40.710" v="1806" actId="34135"/>
          <ac:picMkLst>
            <pc:docMk/>
            <pc:sldMk cId="2672570124" sldId="261"/>
            <ac:picMk id="176" creationId="{5A8DC7D7-1D85-5798-3B30-F0F457AD8DE0}"/>
          </ac:picMkLst>
        </pc:picChg>
        <pc:picChg chg="del mod topLvl">
          <ac:chgData name="COPPOLA VINCENZO PAOLO" userId="62f37ea7-6780-4b98-a15b-d4556bca0843" providerId="ADAL" clId="{19C741F4-B03A-42D1-B8AB-7C5B5556FCEA}" dt="2024-05-08T09:18:47.488" v="133" actId="478"/>
          <ac:picMkLst>
            <pc:docMk/>
            <pc:sldMk cId="2672570124" sldId="261"/>
            <ac:picMk id="199" creationId="{00000000-0000-0000-0000-000000000000}"/>
          </ac:picMkLst>
        </pc:picChg>
        <pc:picChg chg="del mod topLvl">
          <ac:chgData name="COPPOLA VINCENZO PAOLO" userId="62f37ea7-6780-4b98-a15b-d4556bca0843" providerId="ADAL" clId="{19C741F4-B03A-42D1-B8AB-7C5B5556FCEA}" dt="2024-05-08T09:18:48.155" v="134" actId="478"/>
          <ac:picMkLst>
            <pc:docMk/>
            <pc:sldMk cId="2672570124" sldId="261"/>
            <ac:picMk id="200" creationId="{00000000-0000-0000-0000-000000000000}"/>
          </ac:picMkLst>
        </pc:picChg>
        <pc:picChg chg="del mod topLvl">
          <ac:chgData name="COPPOLA VINCENZO PAOLO" userId="62f37ea7-6780-4b98-a15b-d4556bca0843" providerId="ADAL" clId="{19C741F4-B03A-42D1-B8AB-7C5B5556FCEA}" dt="2024-05-08T09:18:50.124" v="137" actId="478"/>
          <ac:picMkLst>
            <pc:docMk/>
            <pc:sldMk cId="2672570124" sldId="261"/>
            <ac:picMk id="202" creationId="{00000000-0000-0000-0000-000000000000}"/>
          </ac:picMkLst>
        </pc:picChg>
        <pc:picChg chg="del mod topLvl">
          <ac:chgData name="COPPOLA VINCENZO PAOLO" userId="62f37ea7-6780-4b98-a15b-d4556bca0843" providerId="ADAL" clId="{19C741F4-B03A-42D1-B8AB-7C5B5556FCEA}" dt="2024-05-08T09:18:50.769" v="138" actId="478"/>
          <ac:picMkLst>
            <pc:docMk/>
            <pc:sldMk cId="2672570124" sldId="261"/>
            <ac:picMk id="203" creationId="{00000000-0000-0000-0000-000000000000}"/>
          </ac:picMkLst>
        </pc:picChg>
        <pc:picChg chg="del mod topLvl">
          <ac:chgData name="COPPOLA VINCENZO PAOLO" userId="62f37ea7-6780-4b98-a15b-d4556bca0843" providerId="ADAL" clId="{19C741F4-B03A-42D1-B8AB-7C5B5556FCEA}" dt="2024-05-08T09:18:48.815" v="135" actId="478"/>
          <ac:picMkLst>
            <pc:docMk/>
            <pc:sldMk cId="2672570124" sldId="261"/>
            <ac:picMk id="208" creationId="{00000000-0000-0000-0000-000000000000}"/>
          </ac:picMkLst>
        </pc:picChg>
        <pc:picChg chg="mod">
          <ac:chgData name="COPPOLA VINCENZO PAOLO" userId="62f37ea7-6780-4b98-a15b-d4556bca0843" providerId="ADAL" clId="{19C741F4-B03A-42D1-B8AB-7C5B5556FCEA}" dt="2024-05-08T14:00:40.710" v="1806" actId="34135"/>
          <ac:picMkLst>
            <pc:docMk/>
            <pc:sldMk cId="2672570124" sldId="261"/>
            <ac:picMk id="221" creationId="{9517199B-0F4C-3BB7-A8D0-27F49E84DA30}"/>
          </ac:picMkLst>
        </pc:picChg>
        <pc:picChg chg="del mod topLvl">
          <ac:chgData name="COPPOLA VINCENZO PAOLO" userId="62f37ea7-6780-4b98-a15b-d4556bca0843" providerId="ADAL" clId="{19C741F4-B03A-42D1-B8AB-7C5B5556FCEA}" dt="2024-05-08T09:18:49.471" v="136" actId="478"/>
          <ac:picMkLst>
            <pc:docMk/>
            <pc:sldMk cId="2672570124" sldId="261"/>
            <ac:picMk id="227" creationId="{00000000-0000-0000-0000-000000000000}"/>
          </ac:picMkLst>
        </pc:picChg>
        <pc:picChg chg="mod">
          <ac:chgData name="COPPOLA VINCENZO PAOLO" userId="62f37ea7-6780-4b98-a15b-d4556bca0843" providerId="ADAL" clId="{19C741F4-B03A-42D1-B8AB-7C5B5556FCEA}" dt="2024-05-08T14:00:40.710" v="1806" actId="34135"/>
          <ac:picMkLst>
            <pc:docMk/>
            <pc:sldMk cId="2672570124" sldId="261"/>
            <ac:picMk id="231" creationId="{00000000-0000-0000-0000-000000000000}"/>
          </ac:picMkLst>
        </pc:picChg>
        <pc:picChg chg="mod">
          <ac:chgData name="COPPOLA VINCENZO PAOLO" userId="62f37ea7-6780-4b98-a15b-d4556bca0843" providerId="ADAL" clId="{19C741F4-B03A-42D1-B8AB-7C5B5556FCEA}" dt="2024-05-08T14:00:40.710" v="1806" actId="34135"/>
          <ac:picMkLst>
            <pc:docMk/>
            <pc:sldMk cId="2672570124" sldId="261"/>
            <ac:picMk id="237" creationId="{247D4B9E-0DA2-E161-5D49-E8B475B304B9}"/>
          </ac:picMkLst>
        </pc:picChg>
        <pc:picChg chg="del mod">
          <ac:chgData name="COPPOLA VINCENZO PAOLO" userId="62f37ea7-6780-4b98-a15b-d4556bca0843" providerId="ADAL" clId="{19C741F4-B03A-42D1-B8AB-7C5B5556FCEA}" dt="2024-05-08T13:58:54.175" v="1786" actId="478"/>
          <ac:picMkLst>
            <pc:docMk/>
            <pc:sldMk cId="2672570124" sldId="261"/>
            <ac:picMk id="240" creationId="{00000000-0000-0000-0000-000000000000}"/>
          </ac:picMkLst>
        </pc:picChg>
        <pc:picChg chg="mod">
          <ac:chgData name="COPPOLA VINCENZO PAOLO" userId="62f37ea7-6780-4b98-a15b-d4556bca0843" providerId="ADAL" clId="{19C741F4-B03A-42D1-B8AB-7C5B5556FCEA}" dt="2024-05-08T14:00:40.710" v="1806" actId="34135"/>
          <ac:picMkLst>
            <pc:docMk/>
            <pc:sldMk cId="2672570124" sldId="261"/>
            <ac:picMk id="246" creationId="{00000000-0000-0000-0000-000000000000}"/>
          </ac:picMkLst>
        </pc:picChg>
        <pc:picChg chg="mod">
          <ac:chgData name="COPPOLA VINCENZO PAOLO" userId="62f37ea7-6780-4b98-a15b-d4556bca0843" providerId="ADAL" clId="{19C741F4-B03A-42D1-B8AB-7C5B5556FCEA}" dt="2024-05-08T14:00:40.710" v="1806" actId="34135"/>
          <ac:picMkLst>
            <pc:docMk/>
            <pc:sldMk cId="2672570124" sldId="261"/>
            <ac:picMk id="247" creationId="{00000000-0000-0000-0000-000000000000}"/>
          </ac:picMkLst>
        </pc:picChg>
        <pc:picChg chg="del">
          <ac:chgData name="COPPOLA VINCENZO PAOLO" userId="62f37ea7-6780-4b98-a15b-d4556bca0843" providerId="ADAL" clId="{19C741F4-B03A-42D1-B8AB-7C5B5556FCEA}" dt="2024-05-08T13:59:16.055" v="1793" actId="478"/>
          <ac:picMkLst>
            <pc:docMk/>
            <pc:sldMk cId="2672570124" sldId="261"/>
            <ac:picMk id="254" creationId="{00000000-0000-0000-0000-000000000000}"/>
          </ac:picMkLst>
        </pc:picChg>
        <pc:picChg chg="del">
          <ac:chgData name="COPPOLA VINCENZO PAOLO" userId="62f37ea7-6780-4b98-a15b-d4556bca0843" providerId="ADAL" clId="{19C741F4-B03A-42D1-B8AB-7C5B5556FCEA}" dt="2024-05-08T13:59:07.502" v="1790" actId="478"/>
          <ac:picMkLst>
            <pc:docMk/>
            <pc:sldMk cId="2672570124" sldId="261"/>
            <ac:picMk id="256" creationId="{00000000-0000-0000-0000-000000000000}"/>
          </ac:picMkLst>
        </pc:picChg>
        <pc:picChg chg="del">
          <ac:chgData name="COPPOLA VINCENZO PAOLO" userId="62f37ea7-6780-4b98-a15b-d4556bca0843" providerId="ADAL" clId="{19C741F4-B03A-42D1-B8AB-7C5B5556FCEA}" dt="2024-05-08T13:57:55.048" v="1682" actId="478"/>
          <ac:picMkLst>
            <pc:docMk/>
            <pc:sldMk cId="2672570124" sldId="261"/>
            <ac:picMk id="257" creationId="{00000000-0000-0000-0000-000000000000}"/>
          </ac:picMkLst>
        </pc:picChg>
        <pc:cxnChg chg="mod topLvl">
          <ac:chgData name="COPPOLA VINCENZO PAOLO" userId="62f37ea7-6780-4b98-a15b-d4556bca0843" providerId="ADAL" clId="{19C741F4-B03A-42D1-B8AB-7C5B5556FCEA}" dt="2024-05-08T09:19:07.832" v="185" actId="1037"/>
          <ac:cxnSpMkLst>
            <pc:docMk/>
            <pc:sldMk cId="2672570124" sldId="261"/>
            <ac:cxnSpMk id="137" creationId="{00000000-0000-0000-0000-000000000000}"/>
          </ac:cxnSpMkLst>
        </pc:cxnChg>
        <pc:cxnChg chg="mod topLvl">
          <ac:chgData name="COPPOLA VINCENZO PAOLO" userId="62f37ea7-6780-4b98-a15b-d4556bca0843" providerId="ADAL" clId="{19C741F4-B03A-42D1-B8AB-7C5B5556FCEA}" dt="2024-05-08T09:19:02.119" v="168" actId="1037"/>
          <ac:cxnSpMkLst>
            <pc:docMk/>
            <pc:sldMk cId="2672570124" sldId="261"/>
            <ac:cxnSpMk id="140" creationId="{00000000-0000-0000-0000-000000000000}"/>
          </ac:cxnSpMkLst>
        </pc:cxnChg>
        <pc:cxnChg chg="mod topLvl">
          <ac:chgData name="COPPOLA VINCENZO PAOLO" userId="62f37ea7-6780-4b98-a15b-d4556bca0843" providerId="ADAL" clId="{19C741F4-B03A-42D1-B8AB-7C5B5556FCEA}" dt="2024-05-08T09:17:45.201" v="100" actId="165"/>
          <ac:cxnSpMkLst>
            <pc:docMk/>
            <pc:sldMk cId="2672570124" sldId="261"/>
            <ac:cxnSpMk id="178" creationId="{00000000-0000-0000-0000-000000000000}"/>
          </ac:cxnSpMkLst>
        </pc:cxnChg>
        <pc:cxnChg chg="mod topLvl">
          <ac:chgData name="COPPOLA VINCENZO PAOLO" userId="62f37ea7-6780-4b98-a15b-d4556bca0843" providerId="ADAL" clId="{19C741F4-B03A-42D1-B8AB-7C5B5556FCEA}" dt="2024-05-08T12:28:16.658" v="1382" actId="1076"/>
          <ac:cxnSpMkLst>
            <pc:docMk/>
            <pc:sldMk cId="2672570124" sldId="261"/>
            <ac:cxnSpMk id="191" creationId="{00000000-0000-0000-0000-000000000000}"/>
          </ac:cxnSpMkLst>
        </pc:cxnChg>
        <pc:cxnChg chg="mod topLvl">
          <ac:chgData name="COPPOLA VINCENZO PAOLO" userId="62f37ea7-6780-4b98-a15b-d4556bca0843" providerId="ADAL" clId="{19C741F4-B03A-42D1-B8AB-7C5B5556FCEA}" dt="2024-05-08T09:19:23.527" v="201" actId="1035"/>
          <ac:cxnSpMkLst>
            <pc:docMk/>
            <pc:sldMk cId="2672570124" sldId="261"/>
            <ac:cxnSpMk id="192" creationId="{00000000-0000-0000-0000-000000000000}"/>
          </ac:cxnSpMkLst>
        </pc:cxnChg>
        <pc:cxnChg chg="mod topLvl">
          <ac:chgData name="COPPOLA VINCENZO PAOLO" userId="62f37ea7-6780-4b98-a15b-d4556bca0843" providerId="ADAL" clId="{19C741F4-B03A-42D1-B8AB-7C5B5556FCEA}" dt="2024-05-08T09:19:02.119" v="168" actId="1037"/>
          <ac:cxnSpMkLst>
            <pc:docMk/>
            <pc:sldMk cId="2672570124" sldId="261"/>
            <ac:cxnSpMk id="194" creationId="{00000000-0000-0000-0000-000000000000}"/>
          </ac:cxnSpMkLst>
        </pc:cxnChg>
        <pc:cxnChg chg="mod topLvl">
          <ac:chgData name="COPPOLA VINCENZO PAOLO" userId="62f37ea7-6780-4b98-a15b-d4556bca0843" providerId="ADAL" clId="{19C741F4-B03A-42D1-B8AB-7C5B5556FCEA}" dt="2024-05-08T09:17:45.201" v="100" actId="165"/>
          <ac:cxnSpMkLst>
            <pc:docMk/>
            <pc:sldMk cId="2672570124" sldId="261"/>
            <ac:cxnSpMk id="213" creationId="{00000000-0000-0000-0000-000000000000}"/>
          </ac:cxnSpMkLst>
        </pc:cxnChg>
        <pc:cxnChg chg="mod topLvl">
          <ac:chgData name="COPPOLA VINCENZO PAOLO" userId="62f37ea7-6780-4b98-a15b-d4556bca0843" providerId="ADAL" clId="{19C741F4-B03A-42D1-B8AB-7C5B5556FCEA}" dt="2024-05-08T09:19:02.119" v="168" actId="1037"/>
          <ac:cxnSpMkLst>
            <pc:docMk/>
            <pc:sldMk cId="2672570124" sldId="261"/>
            <ac:cxnSpMk id="219" creationId="{00000000-0000-0000-0000-000000000000}"/>
          </ac:cxnSpMkLst>
        </pc:cxnChg>
      </pc:sldChg>
      <pc:sldChg chg="del">
        <pc:chgData name="COPPOLA VINCENZO PAOLO" userId="62f37ea7-6780-4b98-a15b-d4556bca0843" providerId="ADAL" clId="{19C741F4-B03A-42D1-B8AB-7C5B5556FCEA}" dt="2024-05-08T09:13:12.634" v="0" actId="47"/>
        <pc:sldMkLst>
          <pc:docMk/>
          <pc:sldMk cId="214570920" sldId="262"/>
        </pc:sldMkLst>
      </pc:sldChg>
    </pc:docChg>
  </pc:docChgLst>
  <pc:docChgLst>
    <pc:chgData name="CORCELLA ANGELA" userId="bcc9c4e1-18e0-4a6b-bdf0-441b71fe13f2" providerId="ADAL" clId="{A705FFA2-9903-48B9-A5FD-E59D3A4DD118}"/>
    <pc:docChg chg="modSld">
      <pc:chgData name="CORCELLA ANGELA" userId="bcc9c4e1-18e0-4a6b-bdf0-441b71fe13f2" providerId="ADAL" clId="{A705FFA2-9903-48B9-A5FD-E59D3A4DD118}" dt="2024-08-09T12:37:11.421" v="19" actId="20577"/>
      <pc:docMkLst>
        <pc:docMk/>
      </pc:docMkLst>
      <pc:sldChg chg="modSp mod">
        <pc:chgData name="CORCELLA ANGELA" userId="bcc9c4e1-18e0-4a6b-bdf0-441b71fe13f2" providerId="ADAL" clId="{A705FFA2-9903-48B9-A5FD-E59D3A4DD118}" dt="2024-08-09T12:37:11.421" v="19" actId="20577"/>
        <pc:sldMkLst>
          <pc:docMk/>
          <pc:sldMk cId="2672570124" sldId="261"/>
        </pc:sldMkLst>
        <pc:spChg chg="mod">
          <ac:chgData name="CORCELLA ANGELA" userId="bcc9c4e1-18e0-4a6b-bdf0-441b71fe13f2" providerId="ADAL" clId="{A705FFA2-9903-48B9-A5FD-E59D3A4DD118}" dt="2024-08-09T12:37:11.421" v="19" actId="20577"/>
          <ac:spMkLst>
            <pc:docMk/>
            <pc:sldMk cId="2672570124" sldId="261"/>
            <ac:spMk id="10" creationId="{2429C218-6A44-7602-AEE5-C1219DE99C52}"/>
          </ac:spMkLst>
        </pc:spChg>
      </pc:sldChg>
    </pc:docChg>
  </pc:docChgLst>
  <pc:docChgLst>
    <pc:chgData name="STURNIOLO ANTONINA" userId="S::antonina.sturniolo@agenziademanio.it::733b9adb-bed6-4f4c-b3e6-c1711abeda2a" providerId="AD" clId="Web-{FA6ACEAE-CD0D-4740-B99F-9B373D4C1E97}"/>
    <pc:docChg chg="addSld delSld modSld modSection">
      <pc:chgData name="STURNIOLO ANTONINA" userId="S::antonina.sturniolo@agenziademanio.it::733b9adb-bed6-4f4c-b3e6-c1711abeda2a" providerId="AD" clId="Web-{FA6ACEAE-CD0D-4740-B99F-9B373D4C1E97}" dt="2022-07-29T12:38:58.081" v="8"/>
      <pc:docMkLst>
        <pc:docMk/>
      </pc:docMkLst>
      <pc:sldChg chg="modSp">
        <pc:chgData name="STURNIOLO ANTONINA" userId="S::antonina.sturniolo@agenziademanio.it::733b9adb-bed6-4f4c-b3e6-c1711abeda2a" providerId="AD" clId="Web-{FA6ACEAE-CD0D-4740-B99F-9B373D4C1E97}" dt="2022-07-29T12:38:58.081" v="8"/>
        <pc:sldMkLst>
          <pc:docMk/>
          <pc:sldMk cId="3526441739" sldId="260"/>
        </pc:sldMkLst>
        <pc:spChg chg="mod">
          <ac:chgData name="STURNIOLO ANTONINA" userId="S::antonina.sturniolo@agenziademanio.it::733b9adb-bed6-4f4c-b3e6-c1711abeda2a" providerId="AD" clId="Web-{FA6ACEAE-CD0D-4740-B99F-9B373D4C1E97}" dt="2022-07-29T12:38:58.081" v="8"/>
          <ac:spMkLst>
            <pc:docMk/>
            <pc:sldMk cId="3526441739" sldId="260"/>
            <ac:spMk id="163" creationId="{00000000-0000-0000-0000-000000000000}"/>
          </ac:spMkLst>
        </pc:spChg>
      </pc:sldChg>
      <pc:sldChg chg="addSp delSp modSp">
        <pc:chgData name="STURNIOLO ANTONINA" userId="S::antonina.sturniolo@agenziademanio.it::733b9adb-bed6-4f4c-b3e6-c1711abeda2a" providerId="AD" clId="Web-{FA6ACEAE-CD0D-4740-B99F-9B373D4C1E97}" dt="2022-07-29T12:37:38.969" v="6" actId="1076"/>
        <pc:sldMkLst>
          <pc:docMk/>
          <pc:sldMk cId="2672570124" sldId="261"/>
        </pc:sldMkLst>
        <pc:spChg chg="add del mod">
          <ac:chgData name="STURNIOLO ANTONINA" userId="S::antonina.sturniolo@agenziademanio.it::733b9adb-bed6-4f4c-b3e6-c1711abeda2a" providerId="AD" clId="Web-{FA6ACEAE-CD0D-4740-B99F-9B373D4C1E97}" dt="2022-07-29T12:37:38.969" v="6" actId="1076"/>
          <ac:spMkLst>
            <pc:docMk/>
            <pc:sldMk cId="2672570124" sldId="261"/>
            <ac:spMk id="85" creationId="{00000000-0000-0000-0000-000000000000}"/>
          </ac:spMkLst>
        </pc:spChg>
      </pc:sldChg>
      <pc:sldChg chg="add del replId">
        <pc:chgData name="STURNIOLO ANTONINA" userId="S::antonina.sturniolo@agenziademanio.it::733b9adb-bed6-4f4c-b3e6-c1711abeda2a" providerId="AD" clId="Web-{FA6ACEAE-CD0D-4740-B99F-9B373D4C1E97}" dt="2022-07-29T12:37:20.765" v="4"/>
        <pc:sldMkLst>
          <pc:docMk/>
          <pc:sldMk cId="2455214262" sldId="262"/>
        </pc:sldMkLst>
      </pc:sldChg>
      <pc:sldChg chg="add del replId">
        <pc:chgData name="STURNIOLO ANTONINA" userId="S::antonina.sturniolo@agenziademanio.it::733b9adb-bed6-4f4c-b3e6-c1711abeda2a" providerId="AD" clId="Web-{FA6ACEAE-CD0D-4740-B99F-9B373D4C1E97}" dt="2022-07-29T12:37:17.546" v="3"/>
        <pc:sldMkLst>
          <pc:docMk/>
          <pc:sldMk cId="2887214536" sldId="263"/>
        </pc:sldMkLst>
      </pc:sldChg>
    </pc:docChg>
  </pc:docChgLst>
  <pc:docChgLst>
    <pc:chgData name="DOMINI SIMONA" userId="408114a1-0498-4aa8-b11a-30309f44b55a" providerId="ADAL" clId="{1BDF4A04-9C99-421E-9170-5B835CFF59AD}"/>
    <pc:docChg chg="undo custSel modSld">
      <pc:chgData name="DOMINI SIMONA" userId="408114a1-0498-4aa8-b11a-30309f44b55a" providerId="ADAL" clId="{1BDF4A04-9C99-421E-9170-5B835CFF59AD}" dt="2023-09-28T09:34:16.459" v="5" actId="1076"/>
      <pc:docMkLst>
        <pc:docMk/>
      </pc:docMkLst>
      <pc:sldChg chg="addSp delSp modSp mod">
        <pc:chgData name="DOMINI SIMONA" userId="408114a1-0498-4aa8-b11a-30309f44b55a" providerId="ADAL" clId="{1BDF4A04-9C99-421E-9170-5B835CFF59AD}" dt="2023-09-28T09:34:16.459" v="5" actId="1076"/>
        <pc:sldMkLst>
          <pc:docMk/>
          <pc:sldMk cId="4207978210" sldId="257"/>
        </pc:sldMkLst>
        <pc:spChg chg="del mod">
          <ac:chgData name="DOMINI SIMONA" userId="408114a1-0498-4aa8-b11a-30309f44b55a" providerId="ADAL" clId="{1BDF4A04-9C99-421E-9170-5B835CFF59AD}" dt="2023-09-28T09:34:11.615" v="4" actId="478"/>
          <ac:spMkLst>
            <pc:docMk/>
            <pc:sldMk cId="4207978210" sldId="257"/>
            <ac:spMk id="104" creationId="{2B7B0A81-438C-7714-01B3-8377DA33C2AB}"/>
          </ac:spMkLst>
        </pc:spChg>
        <pc:spChg chg="add del mod">
          <ac:chgData name="DOMINI SIMONA" userId="408114a1-0498-4aa8-b11a-30309f44b55a" providerId="ADAL" clId="{1BDF4A04-9C99-421E-9170-5B835CFF59AD}" dt="2023-09-28T09:34:16.459" v="5" actId="1076"/>
          <ac:spMkLst>
            <pc:docMk/>
            <pc:sldMk cId="4207978210" sldId="257"/>
            <ac:spMk id="133" creationId="{62F94A48-8D84-0441-F324-45DBFFEEC794}"/>
          </ac:spMkLst>
        </pc:spChg>
      </pc:sldChg>
    </pc:docChg>
  </pc:docChgLst>
  <pc:docChgLst>
    <pc:chgData name="COPPOLA VINCENZO PAOLO" userId="62f37ea7-6780-4b98-a15b-d4556bca0843" providerId="ADAL" clId="{43BC245A-59BE-4BD6-91F7-A4E3AC93A9A9}"/>
    <pc:docChg chg="undo custSel modSld">
      <pc:chgData name="COPPOLA VINCENZO PAOLO" userId="62f37ea7-6780-4b98-a15b-d4556bca0843" providerId="ADAL" clId="{43BC245A-59BE-4BD6-91F7-A4E3AC93A9A9}" dt="2024-08-30T09:30:47.108" v="187"/>
      <pc:docMkLst>
        <pc:docMk/>
      </pc:docMkLst>
      <pc:sldChg chg="addSp delSp modSp mod">
        <pc:chgData name="COPPOLA VINCENZO PAOLO" userId="62f37ea7-6780-4b98-a15b-d4556bca0843" providerId="ADAL" clId="{43BC245A-59BE-4BD6-91F7-A4E3AC93A9A9}" dt="2024-08-30T09:30:47.108" v="187"/>
        <pc:sldMkLst>
          <pc:docMk/>
          <pc:sldMk cId="2672570124" sldId="261"/>
        </pc:sldMkLst>
        <pc:spChg chg="mod">
          <ac:chgData name="COPPOLA VINCENZO PAOLO" userId="62f37ea7-6780-4b98-a15b-d4556bca0843" providerId="ADAL" clId="{43BC245A-59BE-4BD6-91F7-A4E3AC93A9A9}" dt="2024-08-30T09:29:31.827" v="174" actId="1036"/>
          <ac:spMkLst>
            <pc:docMk/>
            <pc:sldMk cId="2672570124" sldId="261"/>
            <ac:spMk id="39" creationId="{00000000-0000-0000-0000-000000000000}"/>
          </ac:spMkLst>
        </pc:spChg>
        <pc:spChg chg="mod">
          <ac:chgData name="COPPOLA VINCENZO PAOLO" userId="62f37ea7-6780-4b98-a15b-d4556bca0843" providerId="ADAL" clId="{43BC245A-59BE-4BD6-91F7-A4E3AC93A9A9}" dt="2024-08-30T08:54:38.034" v="28" actId="20577"/>
          <ac:spMkLst>
            <pc:docMk/>
            <pc:sldMk cId="2672570124" sldId="261"/>
            <ac:spMk id="44" creationId="{3DA20BAB-6552-D609-2534-FE55FCECC915}"/>
          </ac:spMkLst>
        </pc:spChg>
        <pc:spChg chg="mod">
          <ac:chgData name="COPPOLA VINCENZO PAOLO" userId="62f37ea7-6780-4b98-a15b-d4556bca0843" providerId="ADAL" clId="{43BC245A-59BE-4BD6-91F7-A4E3AC93A9A9}" dt="2024-08-30T08:52:43.968" v="1" actId="6549"/>
          <ac:spMkLst>
            <pc:docMk/>
            <pc:sldMk cId="2672570124" sldId="261"/>
            <ac:spMk id="54" creationId="{00000000-0000-0000-0000-000000000000}"/>
          </ac:spMkLst>
        </pc:spChg>
        <pc:spChg chg="del">
          <ac:chgData name="COPPOLA VINCENZO PAOLO" userId="62f37ea7-6780-4b98-a15b-d4556bca0843" providerId="ADAL" clId="{43BC245A-59BE-4BD6-91F7-A4E3AC93A9A9}" dt="2024-08-30T08:52:41.759" v="0" actId="478"/>
          <ac:spMkLst>
            <pc:docMk/>
            <pc:sldMk cId="2672570124" sldId="261"/>
            <ac:spMk id="71" creationId="{33338B9D-14BB-388E-F6F3-B4E4BAAF4C9E}"/>
          </ac:spMkLst>
        </pc:spChg>
        <pc:spChg chg="mod">
          <ac:chgData name="COPPOLA VINCENZO PAOLO" userId="62f37ea7-6780-4b98-a15b-d4556bca0843" providerId="ADAL" clId="{43BC245A-59BE-4BD6-91F7-A4E3AC93A9A9}" dt="2024-08-30T09:28:06.701" v="163" actId="1035"/>
          <ac:spMkLst>
            <pc:docMk/>
            <pc:sldMk cId="2672570124" sldId="261"/>
            <ac:spMk id="74" creationId="{B9D1B447-EB4A-39FB-9F86-75B756C9CED8}"/>
          </ac:spMkLst>
        </pc:spChg>
        <pc:spChg chg="mod">
          <ac:chgData name="COPPOLA VINCENZO PAOLO" userId="62f37ea7-6780-4b98-a15b-d4556bca0843" providerId="ADAL" clId="{43BC245A-59BE-4BD6-91F7-A4E3AC93A9A9}" dt="2024-08-30T09:28:02.172" v="156" actId="1035"/>
          <ac:spMkLst>
            <pc:docMk/>
            <pc:sldMk cId="2672570124" sldId="261"/>
            <ac:spMk id="75" creationId="{0BBCEC00-024B-CA96-200E-F0FF71EFC6C6}"/>
          </ac:spMkLst>
        </pc:spChg>
        <pc:spChg chg="mod">
          <ac:chgData name="COPPOLA VINCENZO PAOLO" userId="62f37ea7-6780-4b98-a15b-d4556bca0843" providerId="ADAL" clId="{43BC245A-59BE-4BD6-91F7-A4E3AC93A9A9}" dt="2024-08-30T09:29:31.827" v="174" actId="1036"/>
          <ac:spMkLst>
            <pc:docMk/>
            <pc:sldMk cId="2672570124" sldId="261"/>
            <ac:spMk id="106" creationId="{00000000-0000-0000-0000-000000000000}"/>
          </ac:spMkLst>
        </pc:spChg>
        <pc:spChg chg="mod">
          <ac:chgData name="COPPOLA VINCENZO PAOLO" userId="62f37ea7-6780-4b98-a15b-d4556bca0843" providerId="ADAL" clId="{43BC245A-59BE-4BD6-91F7-A4E3AC93A9A9}" dt="2024-08-30T09:30:45.068" v="186"/>
          <ac:spMkLst>
            <pc:docMk/>
            <pc:sldMk cId="2672570124" sldId="261"/>
            <ac:spMk id="129" creationId="{00000000-0000-0000-0000-000000000000}"/>
          </ac:spMkLst>
        </pc:spChg>
        <pc:spChg chg="mod">
          <ac:chgData name="COPPOLA VINCENZO PAOLO" userId="62f37ea7-6780-4b98-a15b-d4556bca0843" providerId="ADAL" clId="{43BC245A-59BE-4BD6-91F7-A4E3AC93A9A9}" dt="2024-08-30T09:30:47.108" v="187"/>
          <ac:spMkLst>
            <pc:docMk/>
            <pc:sldMk cId="2672570124" sldId="261"/>
            <ac:spMk id="130" creationId="{00000000-0000-0000-0000-000000000000}"/>
          </ac:spMkLst>
        </pc:spChg>
        <pc:spChg chg="mod">
          <ac:chgData name="COPPOLA VINCENZO PAOLO" userId="62f37ea7-6780-4b98-a15b-d4556bca0843" providerId="ADAL" clId="{43BC245A-59BE-4BD6-91F7-A4E3AC93A9A9}" dt="2024-08-30T09:30:31.580" v="184" actId="20577"/>
          <ac:spMkLst>
            <pc:docMk/>
            <pc:sldMk cId="2672570124" sldId="261"/>
            <ac:spMk id="131" creationId="{00000000-0000-0000-0000-000000000000}"/>
          </ac:spMkLst>
        </pc:spChg>
        <pc:spChg chg="mod">
          <ac:chgData name="COPPOLA VINCENZO PAOLO" userId="62f37ea7-6780-4b98-a15b-d4556bca0843" providerId="ADAL" clId="{43BC245A-59BE-4BD6-91F7-A4E3AC93A9A9}" dt="2024-08-30T09:30:41.276" v="185"/>
          <ac:spMkLst>
            <pc:docMk/>
            <pc:sldMk cId="2672570124" sldId="261"/>
            <ac:spMk id="132" creationId="{00000000-0000-0000-0000-000000000000}"/>
          </ac:spMkLst>
        </pc:spChg>
        <pc:spChg chg="mod">
          <ac:chgData name="COPPOLA VINCENZO PAOLO" userId="62f37ea7-6780-4b98-a15b-d4556bca0843" providerId="ADAL" clId="{43BC245A-59BE-4BD6-91F7-A4E3AC93A9A9}" dt="2024-08-30T09:29:31.827" v="174" actId="1036"/>
          <ac:spMkLst>
            <pc:docMk/>
            <pc:sldMk cId="2672570124" sldId="261"/>
            <ac:spMk id="138" creationId="{00000000-0000-0000-0000-000000000000}"/>
          </ac:spMkLst>
        </pc:spChg>
        <pc:spChg chg="mod">
          <ac:chgData name="COPPOLA VINCENZO PAOLO" userId="62f37ea7-6780-4b98-a15b-d4556bca0843" providerId="ADAL" clId="{43BC245A-59BE-4BD6-91F7-A4E3AC93A9A9}" dt="2024-08-30T09:29:31.827" v="174" actId="1036"/>
          <ac:spMkLst>
            <pc:docMk/>
            <pc:sldMk cId="2672570124" sldId="261"/>
            <ac:spMk id="146" creationId="{00000000-0000-0000-0000-000000000000}"/>
          </ac:spMkLst>
        </pc:spChg>
        <pc:spChg chg="mod">
          <ac:chgData name="COPPOLA VINCENZO PAOLO" userId="62f37ea7-6780-4b98-a15b-d4556bca0843" providerId="ADAL" clId="{43BC245A-59BE-4BD6-91F7-A4E3AC93A9A9}" dt="2024-08-30T09:29:31.827" v="174" actId="1036"/>
          <ac:spMkLst>
            <pc:docMk/>
            <pc:sldMk cId="2672570124" sldId="261"/>
            <ac:spMk id="175" creationId="{00000000-0000-0000-0000-000000000000}"/>
          </ac:spMkLst>
        </pc:spChg>
        <pc:spChg chg="mod">
          <ac:chgData name="COPPOLA VINCENZO PAOLO" userId="62f37ea7-6780-4b98-a15b-d4556bca0843" providerId="ADAL" clId="{43BC245A-59BE-4BD6-91F7-A4E3AC93A9A9}" dt="2024-08-30T09:29:31.827" v="174" actId="1036"/>
          <ac:spMkLst>
            <pc:docMk/>
            <pc:sldMk cId="2672570124" sldId="261"/>
            <ac:spMk id="179" creationId="{00000000-0000-0000-0000-000000000000}"/>
          </ac:spMkLst>
        </pc:spChg>
        <pc:spChg chg="mod">
          <ac:chgData name="COPPOLA VINCENZO PAOLO" userId="62f37ea7-6780-4b98-a15b-d4556bca0843" providerId="ADAL" clId="{43BC245A-59BE-4BD6-91F7-A4E3AC93A9A9}" dt="2024-08-30T09:29:31.827" v="174" actId="1036"/>
          <ac:spMkLst>
            <pc:docMk/>
            <pc:sldMk cId="2672570124" sldId="261"/>
            <ac:spMk id="195" creationId="{00000000-0000-0000-0000-000000000000}"/>
          </ac:spMkLst>
        </pc:spChg>
        <pc:spChg chg="mod">
          <ac:chgData name="COPPOLA VINCENZO PAOLO" userId="62f37ea7-6780-4b98-a15b-d4556bca0843" providerId="ADAL" clId="{43BC245A-59BE-4BD6-91F7-A4E3AC93A9A9}" dt="2024-08-30T09:29:31.827" v="174" actId="1036"/>
          <ac:spMkLst>
            <pc:docMk/>
            <pc:sldMk cId="2672570124" sldId="261"/>
            <ac:spMk id="196" creationId="{00000000-0000-0000-0000-000000000000}"/>
          </ac:spMkLst>
        </pc:spChg>
        <pc:spChg chg="mod">
          <ac:chgData name="COPPOLA VINCENZO PAOLO" userId="62f37ea7-6780-4b98-a15b-d4556bca0843" providerId="ADAL" clId="{43BC245A-59BE-4BD6-91F7-A4E3AC93A9A9}" dt="2024-08-30T09:29:31.827" v="174" actId="1036"/>
          <ac:spMkLst>
            <pc:docMk/>
            <pc:sldMk cId="2672570124" sldId="261"/>
            <ac:spMk id="198" creationId="{00000000-0000-0000-0000-000000000000}"/>
          </ac:spMkLst>
        </pc:spChg>
        <pc:spChg chg="mod">
          <ac:chgData name="COPPOLA VINCENZO PAOLO" userId="62f37ea7-6780-4b98-a15b-d4556bca0843" providerId="ADAL" clId="{43BC245A-59BE-4BD6-91F7-A4E3AC93A9A9}" dt="2024-08-30T09:29:31.827" v="174" actId="1036"/>
          <ac:spMkLst>
            <pc:docMk/>
            <pc:sldMk cId="2672570124" sldId="261"/>
            <ac:spMk id="204" creationId="{00000000-0000-0000-0000-000000000000}"/>
          </ac:spMkLst>
        </pc:spChg>
        <pc:spChg chg="mod">
          <ac:chgData name="COPPOLA VINCENZO PAOLO" userId="62f37ea7-6780-4b98-a15b-d4556bca0843" providerId="ADAL" clId="{43BC245A-59BE-4BD6-91F7-A4E3AC93A9A9}" dt="2024-08-30T09:29:31.827" v="174" actId="1036"/>
          <ac:spMkLst>
            <pc:docMk/>
            <pc:sldMk cId="2672570124" sldId="261"/>
            <ac:spMk id="205" creationId="{00000000-0000-0000-0000-000000000000}"/>
          </ac:spMkLst>
        </pc:spChg>
        <pc:spChg chg="mod">
          <ac:chgData name="COPPOLA VINCENZO PAOLO" userId="62f37ea7-6780-4b98-a15b-d4556bca0843" providerId="ADAL" clId="{43BC245A-59BE-4BD6-91F7-A4E3AC93A9A9}" dt="2024-08-30T09:29:31.827" v="174" actId="1036"/>
          <ac:spMkLst>
            <pc:docMk/>
            <pc:sldMk cId="2672570124" sldId="261"/>
            <ac:spMk id="206" creationId="{00000000-0000-0000-0000-000000000000}"/>
          </ac:spMkLst>
        </pc:spChg>
        <pc:spChg chg="mod">
          <ac:chgData name="COPPOLA VINCENZO PAOLO" userId="62f37ea7-6780-4b98-a15b-d4556bca0843" providerId="ADAL" clId="{43BC245A-59BE-4BD6-91F7-A4E3AC93A9A9}" dt="2024-08-30T09:29:31.827" v="174" actId="1036"/>
          <ac:spMkLst>
            <pc:docMk/>
            <pc:sldMk cId="2672570124" sldId="261"/>
            <ac:spMk id="207" creationId="{00000000-0000-0000-0000-000000000000}"/>
          </ac:spMkLst>
        </pc:spChg>
        <pc:spChg chg="mod">
          <ac:chgData name="COPPOLA VINCENZO PAOLO" userId="62f37ea7-6780-4b98-a15b-d4556bca0843" providerId="ADAL" clId="{43BC245A-59BE-4BD6-91F7-A4E3AC93A9A9}" dt="2024-08-30T09:29:31.827" v="174" actId="1036"/>
          <ac:spMkLst>
            <pc:docMk/>
            <pc:sldMk cId="2672570124" sldId="261"/>
            <ac:spMk id="212" creationId="{00000000-0000-0000-0000-000000000000}"/>
          </ac:spMkLst>
        </pc:spChg>
        <pc:spChg chg="mod">
          <ac:chgData name="COPPOLA VINCENZO PAOLO" userId="62f37ea7-6780-4b98-a15b-d4556bca0843" providerId="ADAL" clId="{43BC245A-59BE-4BD6-91F7-A4E3AC93A9A9}" dt="2024-08-30T09:29:31.827" v="174" actId="1036"/>
          <ac:spMkLst>
            <pc:docMk/>
            <pc:sldMk cId="2672570124" sldId="261"/>
            <ac:spMk id="220" creationId="{00000000-0000-0000-0000-000000000000}"/>
          </ac:spMkLst>
        </pc:spChg>
        <pc:grpChg chg="mod">
          <ac:chgData name="COPPOLA VINCENZO PAOLO" userId="62f37ea7-6780-4b98-a15b-d4556bca0843" providerId="ADAL" clId="{43BC245A-59BE-4BD6-91F7-A4E3AC93A9A9}" dt="2024-08-30T09:29:31.827" v="174" actId="1036"/>
          <ac:grpSpMkLst>
            <pc:docMk/>
            <pc:sldMk cId="2672570124" sldId="261"/>
            <ac:grpSpMk id="5" creationId="{15472642-27CF-0816-114A-300F3587E091}"/>
          </ac:grpSpMkLst>
        </pc:grpChg>
        <pc:grpChg chg="mod">
          <ac:chgData name="COPPOLA VINCENZO PAOLO" userId="62f37ea7-6780-4b98-a15b-d4556bca0843" providerId="ADAL" clId="{43BC245A-59BE-4BD6-91F7-A4E3AC93A9A9}" dt="2024-08-30T09:29:31.827" v="174" actId="1036"/>
          <ac:grpSpMkLst>
            <pc:docMk/>
            <pc:sldMk cId="2672570124" sldId="261"/>
            <ac:grpSpMk id="14" creationId="{3156C819-3901-3D67-57C1-E96CA418A065}"/>
          </ac:grpSpMkLst>
        </pc:grpChg>
        <pc:grpChg chg="mod">
          <ac:chgData name="COPPOLA VINCENZO PAOLO" userId="62f37ea7-6780-4b98-a15b-d4556bca0843" providerId="ADAL" clId="{43BC245A-59BE-4BD6-91F7-A4E3AC93A9A9}" dt="2024-08-30T09:29:31.827" v="174" actId="1036"/>
          <ac:grpSpMkLst>
            <pc:docMk/>
            <pc:sldMk cId="2672570124" sldId="261"/>
            <ac:grpSpMk id="17" creationId="{BFACBB80-E4A4-703A-254C-29799DB38A25}"/>
          </ac:grpSpMkLst>
        </pc:grpChg>
        <pc:grpChg chg="mod">
          <ac:chgData name="COPPOLA VINCENZO PAOLO" userId="62f37ea7-6780-4b98-a15b-d4556bca0843" providerId="ADAL" clId="{43BC245A-59BE-4BD6-91F7-A4E3AC93A9A9}" dt="2024-08-30T09:29:31.827" v="174" actId="1036"/>
          <ac:grpSpMkLst>
            <pc:docMk/>
            <pc:sldMk cId="2672570124" sldId="261"/>
            <ac:grpSpMk id="18" creationId="{B86EFDEC-FB69-1245-AF72-94025FEDF3C1}"/>
          </ac:grpSpMkLst>
        </pc:grpChg>
        <pc:grpChg chg="mod">
          <ac:chgData name="COPPOLA VINCENZO PAOLO" userId="62f37ea7-6780-4b98-a15b-d4556bca0843" providerId="ADAL" clId="{43BC245A-59BE-4BD6-91F7-A4E3AC93A9A9}" dt="2024-08-30T09:29:31.827" v="174" actId="1036"/>
          <ac:grpSpMkLst>
            <pc:docMk/>
            <pc:sldMk cId="2672570124" sldId="261"/>
            <ac:grpSpMk id="19" creationId="{25A99B40-79FD-BF48-22DD-B832D1B51188}"/>
          </ac:grpSpMkLst>
        </pc:grpChg>
        <pc:grpChg chg="add del mod">
          <ac:chgData name="COPPOLA VINCENZO PAOLO" userId="62f37ea7-6780-4b98-a15b-d4556bca0843" providerId="ADAL" clId="{43BC245A-59BE-4BD6-91F7-A4E3AC93A9A9}" dt="2024-08-30T09:29:31.827" v="174" actId="1036"/>
          <ac:grpSpMkLst>
            <pc:docMk/>
            <pc:sldMk cId="2672570124" sldId="261"/>
            <ac:grpSpMk id="20" creationId="{5CDB7440-DA6C-2F06-D473-44717F328F1B}"/>
          </ac:grpSpMkLst>
        </pc:grpChg>
        <pc:cxnChg chg="mod">
          <ac:chgData name="COPPOLA VINCENZO PAOLO" userId="62f37ea7-6780-4b98-a15b-d4556bca0843" providerId="ADAL" clId="{43BC245A-59BE-4BD6-91F7-A4E3AC93A9A9}" dt="2024-08-30T09:29:31.827" v="174" actId="1036"/>
          <ac:cxnSpMkLst>
            <pc:docMk/>
            <pc:sldMk cId="2672570124" sldId="261"/>
            <ac:cxnSpMk id="137" creationId="{00000000-0000-0000-0000-000000000000}"/>
          </ac:cxnSpMkLst>
        </pc:cxnChg>
        <pc:cxnChg chg="mod">
          <ac:chgData name="COPPOLA VINCENZO PAOLO" userId="62f37ea7-6780-4b98-a15b-d4556bca0843" providerId="ADAL" clId="{43BC245A-59BE-4BD6-91F7-A4E3AC93A9A9}" dt="2024-08-30T09:29:31.827" v="174" actId="1036"/>
          <ac:cxnSpMkLst>
            <pc:docMk/>
            <pc:sldMk cId="2672570124" sldId="261"/>
            <ac:cxnSpMk id="140" creationId="{00000000-0000-0000-0000-000000000000}"/>
          </ac:cxnSpMkLst>
        </pc:cxnChg>
        <pc:cxnChg chg="mod">
          <ac:chgData name="COPPOLA VINCENZO PAOLO" userId="62f37ea7-6780-4b98-a15b-d4556bca0843" providerId="ADAL" clId="{43BC245A-59BE-4BD6-91F7-A4E3AC93A9A9}" dt="2024-08-30T09:29:31.827" v="174" actId="1036"/>
          <ac:cxnSpMkLst>
            <pc:docMk/>
            <pc:sldMk cId="2672570124" sldId="261"/>
            <ac:cxnSpMk id="178" creationId="{00000000-0000-0000-0000-000000000000}"/>
          </ac:cxnSpMkLst>
        </pc:cxnChg>
        <pc:cxnChg chg="mod">
          <ac:chgData name="COPPOLA VINCENZO PAOLO" userId="62f37ea7-6780-4b98-a15b-d4556bca0843" providerId="ADAL" clId="{43BC245A-59BE-4BD6-91F7-A4E3AC93A9A9}" dt="2024-08-30T09:29:31.827" v="174" actId="1036"/>
          <ac:cxnSpMkLst>
            <pc:docMk/>
            <pc:sldMk cId="2672570124" sldId="261"/>
            <ac:cxnSpMk id="191" creationId="{00000000-0000-0000-0000-000000000000}"/>
          </ac:cxnSpMkLst>
        </pc:cxnChg>
        <pc:cxnChg chg="mod">
          <ac:chgData name="COPPOLA VINCENZO PAOLO" userId="62f37ea7-6780-4b98-a15b-d4556bca0843" providerId="ADAL" clId="{43BC245A-59BE-4BD6-91F7-A4E3AC93A9A9}" dt="2024-08-30T09:29:31.827" v="174" actId="1036"/>
          <ac:cxnSpMkLst>
            <pc:docMk/>
            <pc:sldMk cId="2672570124" sldId="261"/>
            <ac:cxnSpMk id="192" creationId="{00000000-0000-0000-0000-000000000000}"/>
          </ac:cxnSpMkLst>
        </pc:cxnChg>
        <pc:cxnChg chg="mod">
          <ac:chgData name="COPPOLA VINCENZO PAOLO" userId="62f37ea7-6780-4b98-a15b-d4556bca0843" providerId="ADAL" clId="{43BC245A-59BE-4BD6-91F7-A4E3AC93A9A9}" dt="2024-08-30T09:29:31.827" v="174" actId="1036"/>
          <ac:cxnSpMkLst>
            <pc:docMk/>
            <pc:sldMk cId="2672570124" sldId="261"/>
            <ac:cxnSpMk id="194" creationId="{00000000-0000-0000-0000-000000000000}"/>
          </ac:cxnSpMkLst>
        </pc:cxnChg>
        <pc:cxnChg chg="mod">
          <ac:chgData name="COPPOLA VINCENZO PAOLO" userId="62f37ea7-6780-4b98-a15b-d4556bca0843" providerId="ADAL" clId="{43BC245A-59BE-4BD6-91F7-A4E3AC93A9A9}" dt="2024-08-30T09:29:31.827" v="174" actId="1036"/>
          <ac:cxnSpMkLst>
            <pc:docMk/>
            <pc:sldMk cId="2672570124" sldId="261"/>
            <ac:cxnSpMk id="213" creationId="{00000000-0000-0000-0000-000000000000}"/>
          </ac:cxnSpMkLst>
        </pc:cxnChg>
        <pc:cxnChg chg="mod">
          <ac:chgData name="COPPOLA VINCENZO PAOLO" userId="62f37ea7-6780-4b98-a15b-d4556bca0843" providerId="ADAL" clId="{43BC245A-59BE-4BD6-91F7-A4E3AC93A9A9}" dt="2024-08-30T09:29:31.827" v="174" actId="1036"/>
          <ac:cxnSpMkLst>
            <pc:docMk/>
            <pc:sldMk cId="2672570124" sldId="261"/>
            <ac:cxnSpMk id="219" creationId="{00000000-0000-0000-0000-000000000000}"/>
          </ac:cxnSpMkLst>
        </pc:cxnChg>
      </pc:sldChg>
    </pc:docChg>
  </pc:docChgLst>
  <pc:docChgLst>
    <pc:chgData name="SCARAMELLA CLAUDIA" userId="6aea40c7-41d2-424c-b808-2ef0ec26bf61" providerId="ADAL" clId="{63291B84-C509-4248-9703-2A34F8FEF42E}"/>
    <pc:docChg chg="modSld">
      <pc:chgData name="SCARAMELLA CLAUDIA" userId="6aea40c7-41d2-424c-b808-2ef0ec26bf61" providerId="ADAL" clId="{63291B84-C509-4248-9703-2A34F8FEF42E}" dt="2023-10-19T10:23:48.016" v="8" actId="1076"/>
      <pc:docMkLst>
        <pc:docMk/>
      </pc:docMkLst>
      <pc:sldChg chg="modSp mod">
        <pc:chgData name="SCARAMELLA CLAUDIA" userId="6aea40c7-41d2-424c-b808-2ef0ec26bf61" providerId="ADAL" clId="{63291B84-C509-4248-9703-2A34F8FEF42E}" dt="2023-10-05T07:58:57.687" v="7" actId="1076"/>
        <pc:sldMkLst>
          <pc:docMk/>
          <pc:sldMk cId="3526441739" sldId="260"/>
        </pc:sldMkLst>
        <pc:grpChg chg="mod">
          <ac:chgData name="SCARAMELLA CLAUDIA" userId="6aea40c7-41d2-424c-b808-2ef0ec26bf61" providerId="ADAL" clId="{63291B84-C509-4248-9703-2A34F8FEF42E}" dt="2023-10-05T07:58:57.687" v="7" actId="1076"/>
          <ac:grpSpMkLst>
            <pc:docMk/>
            <pc:sldMk cId="3526441739" sldId="260"/>
            <ac:grpSpMk id="20" creationId="{00000000-0000-0000-0000-000000000000}"/>
          </ac:grpSpMkLst>
        </pc:grpChg>
      </pc:sldChg>
      <pc:sldChg chg="modSp mod">
        <pc:chgData name="SCARAMELLA CLAUDIA" userId="6aea40c7-41d2-424c-b808-2ef0ec26bf61" providerId="ADAL" clId="{63291B84-C509-4248-9703-2A34F8FEF42E}" dt="2023-10-19T10:23:48.016" v="8" actId="1076"/>
        <pc:sldMkLst>
          <pc:docMk/>
          <pc:sldMk cId="2672570124" sldId="261"/>
        </pc:sldMkLst>
        <pc:spChg chg="mod">
          <ac:chgData name="SCARAMELLA CLAUDIA" userId="6aea40c7-41d2-424c-b808-2ef0ec26bf61" providerId="ADAL" clId="{63291B84-C509-4248-9703-2A34F8FEF42E}" dt="2023-10-19T10:23:48.016" v="8" actId="1076"/>
          <ac:spMkLst>
            <pc:docMk/>
            <pc:sldMk cId="2672570124" sldId="261"/>
            <ac:spMk id="81" creationId="{00000000-0000-0000-0000-000000000000}"/>
          </ac:spMkLst>
        </pc:spChg>
        <pc:spChg chg="mod">
          <ac:chgData name="SCARAMELLA CLAUDIA" userId="6aea40c7-41d2-424c-b808-2ef0ec26bf61" providerId="ADAL" clId="{63291B84-C509-4248-9703-2A34F8FEF42E}" dt="2023-09-11T09:19:56.095" v="0" actId="6549"/>
          <ac:spMkLst>
            <pc:docMk/>
            <pc:sldMk cId="2672570124" sldId="261"/>
            <ac:spMk id="172" creationId="{00000000-0000-0000-0000-000000000000}"/>
          </ac:spMkLst>
        </pc:spChg>
        <pc:graphicFrameChg chg="mod">
          <ac:chgData name="SCARAMELLA CLAUDIA" userId="6aea40c7-41d2-424c-b808-2ef0ec26bf61" providerId="ADAL" clId="{63291B84-C509-4248-9703-2A34F8FEF42E}" dt="2023-10-05T07:50:16.228" v="6"/>
          <ac:graphicFrameMkLst>
            <pc:docMk/>
            <pc:sldMk cId="2672570124" sldId="261"/>
            <ac:graphicFrameMk id="190" creationId="{00000000-0000-0000-0000-000000000000}"/>
          </ac:graphicFrameMkLst>
        </pc:graphicFrameChg>
      </pc:sldChg>
    </pc:docChg>
  </pc:docChgLst>
  <pc:docChgLst>
    <pc:chgData name="DOMINI SIMONA" userId="408114a1-0498-4aa8-b11a-30309f44b55a" providerId="ADAL" clId="{9528741B-1E5F-4D08-B2A4-4378CB0A6482}"/>
    <pc:docChg chg="custSel modSld">
      <pc:chgData name="DOMINI SIMONA" userId="408114a1-0498-4aa8-b11a-30309f44b55a" providerId="ADAL" clId="{9528741B-1E5F-4D08-B2A4-4378CB0A6482}" dt="2024-03-22T10:25:18.569" v="53"/>
      <pc:docMkLst>
        <pc:docMk/>
      </pc:docMkLst>
      <pc:sldChg chg="addSp delSp modSp mod">
        <pc:chgData name="DOMINI SIMONA" userId="408114a1-0498-4aa8-b11a-30309f44b55a" providerId="ADAL" clId="{9528741B-1E5F-4D08-B2A4-4378CB0A6482}" dt="2024-03-22T10:24:52.260" v="42" actId="1035"/>
        <pc:sldMkLst>
          <pc:docMk/>
          <pc:sldMk cId="4207978210" sldId="257"/>
        </pc:sldMkLst>
        <pc:spChg chg="add mod">
          <ac:chgData name="DOMINI SIMONA" userId="408114a1-0498-4aa8-b11a-30309f44b55a" providerId="ADAL" clId="{9528741B-1E5F-4D08-B2A4-4378CB0A6482}" dt="2024-03-22T10:24:52.260" v="42" actId="1035"/>
          <ac:spMkLst>
            <pc:docMk/>
            <pc:sldMk cId="4207978210" sldId="257"/>
            <ac:spMk id="10" creationId="{A81320DF-E5E5-CFCD-56B6-B85EF4C27A4D}"/>
          </ac:spMkLst>
        </pc:spChg>
        <pc:spChg chg="del">
          <ac:chgData name="DOMINI SIMONA" userId="408114a1-0498-4aa8-b11a-30309f44b55a" providerId="ADAL" clId="{9528741B-1E5F-4D08-B2A4-4378CB0A6482}" dt="2024-03-22T10:24:48.827" v="25" actId="478"/>
          <ac:spMkLst>
            <pc:docMk/>
            <pc:sldMk cId="4207978210" sldId="257"/>
            <ac:spMk id="30" creationId="{4069041F-51DE-032B-EC9B-368E386A88D4}"/>
          </ac:spMkLst>
        </pc:spChg>
      </pc:sldChg>
      <pc:sldChg chg="addSp delSp modSp mod">
        <pc:chgData name="DOMINI SIMONA" userId="408114a1-0498-4aa8-b11a-30309f44b55a" providerId="ADAL" clId="{9528741B-1E5F-4D08-B2A4-4378CB0A6482}" dt="2024-03-22T10:25:12.666" v="51" actId="1036"/>
        <pc:sldMkLst>
          <pc:docMk/>
          <pc:sldMk cId="4198757776" sldId="258"/>
        </pc:sldMkLst>
        <pc:spChg chg="del">
          <ac:chgData name="DOMINI SIMONA" userId="408114a1-0498-4aa8-b11a-30309f44b55a" providerId="ADAL" clId="{9528741B-1E5F-4D08-B2A4-4378CB0A6482}" dt="2024-03-22T10:25:09.124" v="47" actId="478"/>
          <ac:spMkLst>
            <pc:docMk/>
            <pc:sldMk cId="4198757776" sldId="258"/>
            <ac:spMk id="25" creationId="{FF82C566-4986-5DDC-D7CD-1ACA0A16C270}"/>
          </ac:spMkLst>
        </pc:spChg>
        <pc:spChg chg="add del mod">
          <ac:chgData name="DOMINI SIMONA" userId="408114a1-0498-4aa8-b11a-30309f44b55a" providerId="ADAL" clId="{9528741B-1E5F-4D08-B2A4-4378CB0A6482}" dt="2024-03-22T10:25:07.589" v="46"/>
          <ac:spMkLst>
            <pc:docMk/>
            <pc:sldMk cId="4198757776" sldId="258"/>
            <ac:spMk id="27" creationId="{5D743BD1-49F8-0C8C-BC77-57045D4A2B11}"/>
          </ac:spMkLst>
        </pc:spChg>
        <pc:spChg chg="add mod">
          <ac:chgData name="DOMINI SIMONA" userId="408114a1-0498-4aa8-b11a-30309f44b55a" providerId="ADAL" clId="{9528741B-1E5F-4D08-B2A4-4378CB0A6482}" dt="2024-03-22T10:25:12.666" v="51" actId="1036"/>
          <ac:spMkLst>
            <pc:docMk/>
            <pc:sldMk cId="4198757776" sldId="258"/>
            <ac:spMk id="28" creationId="{E6D7A26F-5628-A98E-4201-305622D58341}"/>
          </ac:spMkLst>
        </pc:spChg>
      </pc:sldChg>
      <pc:sldChg chg="addSp delSp modSp mod">
        <pc:chgData name="DOMINI SIMONA" userId="408114a1-0498-4aa8-b11a-30309f44b55a" providerId="ADAL" clId="{9528741B-1E5F-4D08-B2A4-4378CB0A6482}" dt="2024-03-22T10:24:58.973" v="44"/>
        <pc:sldMkLst>
          <pc:docMk/>
          <pc:sldMk cId="4089983608" sldId="259"/>
        </pc:sldMkLst>
        <pc:spChg chg="del">
          <ac:chgData name="DOMINI SIMONA" userId="408114a1-0498-4aa8-b11a-30309f44b55a" providerId="ADAL" clId="{9528741B-1E5F-4D08-B2A4-4378CB0A6482}" dt="2024-03-22T10:24:57.397" v="43" actId="478"/>
          <ac:spMkLst>
            <pc:docMk/>
            <pc:sldMk cId="4089983608" sldId="259"/>
            <ac:spMk id="24" creationId="{04E56AC0-8CD3-5EAE-5C1E-EFDE7E979C3E}"/>
          </ac:spMkLst>
        </pc:spChg>
        <pc:spChg chg="add mod">
          <ac:chgData name="DOMINI SIMONA" userId="408114a1-0498-4aa8-b11a-30309f44b55a" providerId="ADAL" clId="{9528741B-1E5F-4D08-B2A4-4378CB0A6482}" dt="2024-03-22T10:24:58.973" v="44"/>
          <ac:spMkLst>
            <pc:docMk/>
            <pc:sldMk cId="4089983608" sldId="259"/>
            <ac:spMk id="26" creationId="{7AB58BBB-9739-E243-EF05-36AA4BA3D98F}"/>
          </ac:spMkLst>
        </pc:spChg>
      </pc:sldChg>
      <pc:sldChg chg="addSp delSp modSp mod">
        <pc:chgData name="DOMINI SIMONA" userId="408114a1-0498-4aa8-b11a-30309f44b55a" providerId="ADAL" clId="{9528741B-1E5F-4D08-B2A4-4378CB0A6482}" dt="2024-03-22T10:24:44.829" v="24" actId="1035"/>
        <pc:sldMkLst>
          <pc:docMk/>
          <pc:sldMk cId="3526441739" sldId="260"/>
        </pc:sldMkLst>
        <pc:spChg chg="add mod">
          <ac:chgData name="DOMINI SIMONA" userId="408114a1-0498-4aa8-b11a-30309f44b55a" providerId="ADAL" clId="{9528741B-1E5F-4D08-B2A4-4378CB0A6482}" dt="2024-03-22T10:24:44.829" v="24" actId="1035"/>
          <ac:spMkLst>
            <pc:docMk/>
            <pc:sldMk cId="3526441739" sldId="260"/>
            <ac:spMk id="8" creationId="{EDBCAE2A-87B3-1F33-4A3B-FA827C77C16E}"/>
          </ac:spMkLst>
        </pc:spChg>
        <pc:spChg chg="del">
          <ac:chgData name="DOMINI SIMONA" userId="408114a1-0498-4aa8-b11a-30309f44b55a" providerId="ADAL" clId="{9528741B-1E5F-4D08-B2A4-4378CB0A6482}" dt="2024-03-22T10:24:39.844" v="6" actId="478"/>
          <ac:spMkLst>
            <pc:docMk/>
            <pc:sldMk cId="3526441739" sldId="260"/>
            <ac:spMk id="43" creationId="{F20CE475-F239-B4AA-8E94-C4D2EAB41513}"/>
          </ac:spMkLst>
        </pc:spChg>
      </pc:sldChg>
      <pc:sldChg chg="modSp mod">
        <pc:chgData name="DOMINI SIMONA" userId="408114a1-0498-4aa8-b11a-30309f44b55a" providerId="ADAL" clId="{9528741B-1E5F-4D08-B2A4-4378CB0A6482}" dt="2024-03-22T10:24:26.364" v="5" actId="20577"/>
        <pc:sldMkLst>
          <pc:docMk/>
          <pc:sldMk cId="2672570124" sldId="261"/>
        </pc:sldMkLst>
        <pc:spChg chg="mod">
          <ac:chgData name="DOMINI SIMONA" userId="408114a1-0498-4aa8-b11a-30309f44b55a" providerId="ADAL" clId="{9528741B-1E5F-4D08-B2A4-4378CB0A6482}" dt="2024-03-22T10:24:26.364" v="5" actId="20577"/>
          <ac:spMkLst>
            <pc:docMk/>
            <pc:sldMk cId="2672570124" sldId="261"/>
            <ac:spMk id="16" creationId="{139B7B24-C8B1-6201-BBD4-7E56526C3AD5}"/>
          </ac:spMkLst>
        </pc:spChg>
      </pc:sldChg>
      <pc:sldChg chg="addSp delSp modSp mod">
        <pc:chgData name="DOMINI SIMONA" userId="408114a1-0498-4aa8-b11a-30309f44b55a" providerId="ADAL" clId="{9528741B-1E5F-4D08-B2A4-4378CB0A6482}" dt="2024-03-22T10:25:18.569" v="53"/>
        <pc:sldMkLst>
          <pc:docMk/>
          <pc:sldMk cId="214570920" sldId="262"/>
        </pc:sldMkLst>
        <pc:spChg chg="del">
          <ac:chgData name="DOMINI SIMONA" userId="408114a1-0498-4aa8-b11a-30309f44b55a" providerId="ADAL" clId="{9528741B-1E5F-4D08-B2A4-4378CB0A6482}" dt="2024-03-22T10:25:17.303" v="52" actId="478"/>
          <ac:spMkLst>
            <pc:docMk/>
            <pc:sldMk cId="214570920" sldId="262"/>
            <ac:spMk id="24" creationId="{B751EA48-8A97-7387-094F-8CC5FABE7D2E}"/>
          </ac:spMkLst>
        </pc:spChg>
        <pc:spChg chg="add mod">
          <ac:chgData name="DOMINI SIMONA" userId="408114a1-0498-4aa8-b11a-30309f44b55a" providerId="ADAL" clId="{9528741B-1E5F-4D08-B2A4-4378CB0A6482}" dt="2024-03-22T10:25:18.569" v="53"/>
          <ac:spMkLst>
            <pc:docMk/>
            <pc:sldMk cId="214570920" sldId="262"/>
            <ac:spMk id="25" creationId="{D3DDB6D7-56CB-520C-7019-C7BB1848C0C2}"/>
          </ac:spMkLst>
        </pc:spChg>
      </pc:sldChg>
    </pc:docChg>
  </pc:docChgLst>
  <pc:docChgLst>
    <pc:chgData name="COPPOLA VINCENZO PAOLO" userId="62f37ea7-6780-4b98-a15b-d4556bca0843" providerId="ADAL" clId="{CCD5B590-FAA1-444E-8632-CEE0A21B1F43}"/>
    <pc:docChg chg="undo redo custSel modSld modNotesMaster">
      <pc:chgData name="COPPOLA VINCENZO PAOLO" userId="62f37ea7-6780-4b98-a15b-d4556bca0843" providerId="ADAL" clId="{CCD5B590-FAA1-444E-8632-CEE0A21B1F43}" dt="2023-06-19T11:08:15.346" v="715"/>
      <pc:docMkLst>
        <pc:docMk/>
      </pc:docMkLst>
      <pc:sldChg chg="addSp delSp modSp mod">
        <pc:chgData name="COPPOLA VINCENZO PAOLO" userId="62f37ea7-6780-4b98-a15b-d4556bca0843" providerId="ADAL" clId="{CCD5B590-FAA1-444E-8632-CEE0A21B1F43}" dt="2023-05-29T10:29:14.981" v="705" actId="948"/>
        <pc:sldMkLst>
          <pc:docMk/>
          <pc:sldMk cId="4207978210" sldId="257"/>
        </pc:sldMkLst>
        <pc:spChg chg="mod">
          <ac:chgData name="COPPOLA VINCENZO PAOLO" userId="62f37ea7-6780-4b98-a15b-d4556bca0843" providerId="ADAL" clId="{CCD5B590-FAA1-444E-8632-CEE0A21B1F43}" dt="2023-05-29T10:21:35.351" v="511"/>
          <ac:spMkLst>
            <pc:docMk/>
            <pc:sldMk cId="4207978210" sldId="257"/>
            <ac:spMk id="18" creationId="{3DACE92E-918C-5FD5-0B42-1B5BE2F921FE}"/>
          </ac:spMkLst>
        </pc:spChg>
        <pc:spChg chg="mod">
          <ac:chgData name="COPPOLA VINCENZO PAOLO" userId="62f37ea7-6780-4b98-a15b-d4556bca0843" providerId="ADAL" clId="{CCD5B590-FAA1-444E-8632-CEE0A21B1F43}" dt="2023-05-29T10:29:14.981" v="705" actId="948"/>
          <ac:spMkLst>
            <pc:docMk/>
            <pc:sldMk cId="4207978210" sldId="257"/>
            <ac:spMk id="19" creationId="{F894D24D-2E1F-7C8E-44B4-7C88343F3BD0}"/>
          </ac:spMkLst>
        </pc:spChg>
        <pc:spChg chg="add mod">
          <ac:chgData name="COPPOLA VINCENZO PAOLO" userId="62f37ea7-6780-4b98-a15b-d4556bca0843" providerId="ADAL" clId="{CCD5B590-FAA1-444E-8632-CEE0A21B1F43}" dt="2023-05-29T10:26:52.031" v="660" actId="1035"/>
          <ac:spMkLst>
            <pc:docMk/>
            <pc:sldMk cId="4207978210" sldId="257"/>
            <ac:spMk id="20" creationId="{0D5F9ABE-E5F4-567D-3C1A-F68FBFE32FFA}"/>
          </ac:spMkLst>
        </pc:spChg>
        <pc:spChg chg="mod">
          <ac:chgData name="COPPOLA VINCENZO PAOLO" userId="62f37ea7-6780-4b98-a15b-d4556bca0843" providerId="ADAL" clId="{CCD5B590-FAA1-444E-8632-CEE0A21B1F43}" dt="2023-05-29T10:21:35.351" v="511"/>
          <ac:spMkLst>
            <pc:docMk/>
            <pc:sldMk cId="4207978210" sldId="257"/>
            <ac:spMk id="24" creationId="{A45D6A23-BC48-7953-2C7D-6E08215C5E9F}"/>
          </ac:spMkLst>
        </pc:spChg>
        <pc:spChg chg="mod">
          <ac:chgData name="COPPOLA VINCENZO PAOLO" userId="62f37ea7-6780-4b98-a15b-d4556bca0843" providerId="ADAL" clId="{CCD5B590-FAA1-444E-8632-CEE0A21B1F43}" dt="2023-05-29T10:29:09.486" v="704" actId="948"/>
          <ac:spMkLst>
            <pc:docMk/>
            <pc:sldMk cId="4207978210" sldId="257"/>
            <ac:spMk id="25" creationId="{F9B9142C-1129-0312-83B0-33C3DC33E7EE}"/>
          </ac:spMkLst>
        </pc:spChg>
        <pc:spChg chg="add mod">
          <ac:chgData name="COPPOLA VINCENZO PAOLO" userId="62f37ea7-6780-4b98-a15b-d4556bca0843" providerId="ADAL" clId="{CCD5B590-FAA1-444E-8632-CEE0A21B1F43}" dt="2023-05-29T10:26:52.031" v="660" actId="1035"/>
          <ac:spMkLst>
            <pc:docMk/>
            <pc:sldMk cId="4207978210" sldId="257"/>
            <ac:spMk id="26" creationId="{D0E97DEB-CF51-34A0-F28E-2A17DA12A762}"/>
          </ac:spMkLst>
        </pc:spChg>
        <pc:spChg chg="add mod">
          <ac:chgData name="COPPOLA VINCENZO PAOLO" userId="62f37ea7-6780-4b98-a15b-d4556bca0843" providerId="ADAL" clId="{CCD5B590-FAA1-444E-8632-CEE0A21B1F43}" dt="2023-05-29T10:26:52.031" v="660" actId="1035"/>
          <ac:spMkLst>
            <pc:docMk/>
            <pc:sldMk cId="4207978210" sldId="257"/>
            <ac:spMk id="28" creationId="{12FC29C9-287C-4529-1FD2-8AB851C06DCA}"/>
          </ac:spMkLst>
        </pc:spChg>
        <pc:spChg chg="add mod">
          <ac:chgData name="COPPOLA VINCENZO PAOLO" userId="62f37ea7-6780-4b98-a15b-d4556bca0843" providerId="ADAL" clId="{CCD5B590-FAA1-444E-8632-CEE0A21B1F43}" dt="2023-05-29T10:26:52.031" v="660" actId="1035"/>
          <ac:spMkLst>
            <pc:docMk/>
            <pc:sldMk cId="4207978210" sldId="257"/>
            <ac:spMk id="30" creationId="{4069041F-51DE-032B-EC9B-368E386A88D4}"/>
          </ac:spMkLst>
        </pc:spChg>
        <pc:spChg chg="del mod">
          <ac:chgData name="COPPOLA VINCENZO PAOLO" userId="62f37ea7-6780-4b98-a15b-d4556bca0843" providerId="ADAL" clId="{CCD5B590-FAA1-444E-8632-CEE0A21B1F43}" dt="2023-05-29T10:27:10.354" v="664" actId="478"/>
          <ac:spMkLst>
            <pc:docMk/>
            <pc:sldMk cId="4207978210" sldId="257"/>
            <ac:spMk id="80" creationId="{00000000-0000-0000-0000-000000000000}"/>
          </ac:spMkLst>
        </pc:spChg>
        <pc:spChg chg="del mod">
          <ac:chgData name="COPPOLA VINCENZO PAOLO" userId="62f37ea7-6780-4b98-a15b-d4556bca0843" providerId="ADAL" clId="{CCD5B590-FAA1-444E-8632-CEE0A21B1F43}" dt="2023-05-29T10:27:10.354" v="664" actId="478"/>
          <ac:spMkLst>
            <pc:docMk/>
            <pc:sldMk cId="4207978210" sldId="257"/>
            <ac:spMk id="81" creationId="{00000000-0000-0000-0000-000000000000}"/>
          </ac:spMkLst>
        </pc:spChg>
        <pc:spChg chg="del">
          <ac:chgData name="COPPOLA VINCENZO PAOLO" userId="62f37ea7-6780-4b98-a15b-d4556bca0843" providerId="ADAL" clId="{CCD5B590-FAA1-444E-8632-CEE0A21B1F43}" dt="2023-05-29T10:24:50.325" v="596" actId="478"/>
          <ac:spMkLst>
            <pc:docMk/>
            <pc:sldMk cId="4207978210" sldId="257"/>
            <ac:spMk id="186" creationId="{00000000-0000-0000-0000-000000000000}"/>
          </ac:spMkLst>
        </pc:spChg>
        <pc:spChg chg="del">
          <ac:chgData name="COPPOLA VINCENZO PAOLO" userId="62f37ea7-6780-4b98-a15b-d4556bca0843" providerId="ADAL" clId="{CCD5B590-FAA1-444E-8632-CEE0A21B1F43}" dt="2023-05-29T10:24:50.325" v="596" actId="478"/>
          <ac:spMkLst>
            <pc:docMk/>
            <pc:sldMk cId="4207978210" sldId="257"/>
            <ac:spMk id="187" creationId="{00000000-0000-0000-0000-000000000000}"/>
          </ac:spMkLst>
        </pc:spChg>
        <pc:grpChg chg="add mod">
          <ac:chgData name="COPPOLA VINCENZO PAOLO" userId="62f37ea7-6780-4b98-a15b-d4556bca0843" providerId="ADAL" clId="{CCD5B590-FAA1-444E-8632-CEE0A21B1F43}" dt="2023-05-29T10:26:52.031" v="660" actId="1035"/>
          <ac:grpSpMkLst>
            <pc:docMk/>
            <pc:sldMk cId="4207978210" sldId="257"/>
            <ac:grpSpMk id="16" creationId="{91143255-5B9E-23D0-ED6F-9276EA93F3BF}"/>
          </ac:grpSpMkLst>
        </pc:grpChg>
        <pc:grpChg chg="add mod">
          <ac:chgData name="COPPOLA VINCENZO PAOLO" userId="62f37ea7-6780-4b98-a15b-d4556bca0843" providerId="ADAL" clId="{CCD5B590-FAA1-444E-8632-CEE0A21B1F43}" dt="2023-05-29T10:26:52.031" v="660" actId="1035"/>
          <ac:grpSpMkLst>
            <pc:docMk/>
            <pc:sldMk cId="4207978210" sldId="257"/>
            <ac:grpSpMk id="23" creationId="{C0B10C15-B420-CD34-968F-6CEC1A255BCC}"/>
          </ac:grpSpMkLst>
        </pc:grpChg>
        <pc:grpChg chg="del mod">
          <ac:chgData name="COPPOLA VINCENZO PAOLO" userId="62f37ea7-6780-4b98-a15b-d4556bca0843" providerId="ADAL" clId="{CCD5B590-FAA1-444E-8632-CEE0A21B1F43}" dt="2023-05-29T10:27:10.354" v="664" actId="478"/>
          <ac:grpSpMkLst>
            <pc:docMk/>
            <pc:sldMk cId="4207978210" sldId="257"/>
            <ac:grpSpMk id="77" creationId="{00000000-0000-0000-0000-000000000000}"/>
          </ac:grpSpMkLst>
        </pc:grpChg>
        <pc:grpChg chg="del mod">
          <ac:chgData name="COPPOLA VINCENZO PAOLO" userId="62f37ea7-6780-4b98-a15b-d4556bca0843" providerId="ADAL" clId="{CCD5B590-FAA1-444E-8632-CEE0A21B1F43}" dt="2023-05-29T10:27:10.354" v="664" actId="478"/>
          <ac:grpSpMkLst>
            <pc:docMk/>
            <pc:sldMk cId="4207978210" sldId="257"/>
            <ac:grpSpMk id="82" creationId="{00000000-0000-0000-0000-000000000000}"/>
          </ac:grpSpMkLst>
        </pc:grpChg>
        <pc:cxnChg chg="del mod">
          <ac:chgData name="COPPOLA VINCENZO PAOLO" userId="62f37ea7-6780-4b98-a15b-d4556bca0843" providerId="ADAL" clId="{CCD5B590-FAA1-444E-8632-CEE0A21B1F43}" dt="2023-05-29T10:27:10.354" v="664" actId="478"/>
          <ac:cxnSpMkLst>
            <pc:docMk/>
            <pc:sldMk cId="4207978210" sldId="257"/>
            <ac:cxnSpMk id="10" creationId="{00000000-0000-0000-0000-000000000000}"/>
          </ac:cxnSpMkLst>
        </pc:cxnChg>
        <pc:cxnChg chg="del mod">
          <ac:chgData name="COPPOLA VINCENZO PAOLO" userId="62f37ea7-6780-4b98-a15b-d4556bca0843" providerId="ADAL" clId="{CCD5B590-FAA1-444E-8632-CEE0A21B1F43}" dt="2023-05-29T10:27:10.354" v="664" actId="478"/>
          <ac:cxnSpMkLst>
            <pc:docMk/>
            <pc:sldMk cId="4207978210" sldId="257"/>
            <ac:cxnSpMk id="73" creationId="{00000000-0000-0000-0000-000000000000}"/>
          </ac:cxnSpMkLst>
        </pc:cxnChg>
      </pc:sldChg>
      <pc:sldChg chg="addSp delSp modSp mod">
        <pc:chgData name="COPPOLA VINCENZO PAOLO" userId="62f37ea7-6780-4b98-a15b-d4556bca0843" providerId="ADAL" clId="{CCD5B590-FAA1-444E-8632-CEE0A21B1F43}" dt="2023-05-29T10:28:25.769" v="699" actId="478"/>
        <pc:sldMkLst>
          <pc:docMk/>
          <pc:sldMk cId="4198757776" sldId="258"/>
        </pc:sldMkLst>
        <pc:spChg chg="mod">
          <ac:chgData name="COPPOLA VINCENZO PAOLO" userId="62f37ea7-6780-4b98-a15b-d4556bca0843" providerId="ADAL" clId="{CCD5B590-FAA1-444E-8632-CEE0A21B1F43}" dt="2023-05-29T10:22:00.831" v="515"/>
          <ac:spMkLst>
            <pc:docMk/>
            <pc:sldMk cId="4198757776" sldId="258"/>
            <ac:spMk id="15" creationId="{03E52CF4-1E59-CC09-637B-263C0BEC5D71}"/>
          </ac:spMkLst>
        </pc:spChg>
        <pc:spChg chg="mod">
          <ac:chgData name="COPPOLA VINCENZO PAOLO" userId="62f37ea7-6780-4b98-a15b-d4556bca0843" providerId="ADAL" clId="{CCD5B590-FAA1-444E-8632-CEE0A21B1F43}" dt="2023-05-29T10:28:18.918" v="692" actId="948"/>
          <ac:spMkLst>
            <pc:docMk/>
            <pc:sldMk cId="4198757776" sldId="258"/>
            <ac:spMk id="16" creationId="{E52F7FF7-D059-3923-03B7-36962229165B}"/>
          </ac:spMkLst>
        </pc:spChg>
        <pc:spChg chg="add mod">
          <ac:chgData name="COPPOLA VINCENZO PAOLO" userId="62f37ea7-6780-4b98-a15b-d4556bca0843" providerId="ADAL" clId="{CCD5B590-FAA1-444E-8632-CEE0A21B1F43}" dt="2023-05-29T10:27:44.810" v="675" actId="1035"/>
          <ac:spMkLst>
            <pc:docMk/>
            <pc:sldMk cId="4198757776" sldId="258"/>
            <ac:spMk id="17" creationId="{DA08C253-65C0-8108-354A-3CB08138CA36}"/>
          </ac:spMkLst>
        </pc:spChg>
        <pc:spChg chg="mod">
          <ac:chgData name="COPPOLA VINCENZO PAOLO" userId="62f37ea7-6780-4b98-a15b-d4556bca0843" providerId="ADAL" clId="{CCD5B590-FAA1-444E-8632-CEE0A21B1F43}" dt="2023-05-29T10:22:00.831" v="515"/>
          <ac:spMkLst>
            <pc:docMk/>
            <pc:sldMk cId="4198757776" sldId="258"/>
            <ac:spMk id="19" creationId="{E9A83475-EF2F-6D32-7CAB-C91F260D90E5}"/>
          </ac:spMkLst>
        </pc:spChg>
        <pc:spChg chg="mod">
          <ac:chgData name="COPPOLA VINCENZO PAOLO" userId="62f37ea7-6780-4b98-a15b-d4556bca0843" providerId="ADAL" clId="{CCD5B590-FAA1-444E-8632-CEE0A21B1F43}" dt="2023-05-29T10:28:05.620" v="690" actId="948"/>
          <ac:spMkLst>
            <pc:docMk/>
            <pc:sldMk cId="4198757776" sldId="258"/>
            <ac:spMk id="20" creationId="{447A9BF0-A3CA-A355-3AA2-91570D960481}"/>
          </ac:spMkLst>
        </pc:spChg>
        <pc:spChg chg="add mod">
          <ac:chgData name="COPPOLA VINCENZO PAOLO" userId="62f37ea7-6780-4b98-a15b-d4556bca0843" providerId="ADAL" clId="{CCD5B590-FAA1-444E-8632-CEE0A21B1F43}" dt="2023-05-29T10:27:44.810" v="675" actId="1035"/>
          <ac:spMkLst>
            <pc:docMk/>
            <pc:sldMk cId="4198757776" sldId="258"/>
            <ac:spMk id="23" creationId="{0BC18B35-A61B-FE2D-6A3A-0671BDA0F01A}"/>
          </ac:spMkLst>
        </pc:spChg>
        <pc:spChg chg="add mod">
          <ac:chgData name="COPPOLA VINCENZO PAOLO" userId="62f37ea7-6780-4b98-a15b-d4556bca0843" providerId="ADAL" clId="{CCD5B590-FAA1-444E-8632-CEE0A21B1F43}" dt="2023-05-29T10:27:53.456" v="688" actId="1036"/>
          <ac:spMkLst>
            <pc:docMk/>
            <pc:sldMk cId="4198757776" sldId="258"/>
            <ac:spMk id="24" creationId="{3BD0D7A9-4109-AF2A-FB6C-7E6A864996AD}"/>
          </ac:spMkLst>
        </pc:spChg>
        <pc:spChg chg="add mod">
          <ac:chgData name="COPPOLA VINCENZO PAOLO" userId="62f37ea7-6780-4b98-a15b-d4556bca0843" providerId="ADAL" clId="{CCD5B590-FAA1-444E-8632-CEE0A21B1F43}" dt="2023-05-29T10:27:53.456" v="688" actId="1036"/>
          <ac:spMkLst>
            <pc:docMk/>
            <pc:sldMk cId="4198757776" sldId="258"/>
            <ac:spMk id="25" creationId="{FF82C566-4986-5DDC-D7CD-1ACA0A16C270}"/>
          </ac:spMkLst>
        </pc:spChg>
        <pc:spChg chg="add mod">
          <ac:chgData name="COPPOLA VINCENZO PAOLO" userId="62f37ea7-6780-4b98-a15b-d4556bca0843" providerId="ADAL" clId="{CCD5B590-FAA1-444E-8632-CEE0A21B1F43}" dt="2023-05-29T10:24:21.418" v="591" actId="1076"/>
          <ac:spMkLst>
            <pc:docMk/>
            <pc:sldMk cId="4198757776" sldId="258"/>
            <ac:spMk id="26" creationId="{0F992D54-EA74-35E9-EDC0-789D26FF9252}"/>
          </ac:spMkLst>
        </pc:spChg>
        <pc:spChg chg="del mod">
          <ac:chgData name="COPPOLA VINCENZO PAOLO" userId="62f37ea7-6780-4b98-a15b-d4556bca0843" providerId="ADAL" clId="{CCD5B590-FAA1-444E-8632-CEE0A21B1F43}" dt="2023-05-29T10:28:25.299" v="698" actId="478"/>
          <ac:spMkLst>
            <pc:docMk/>
            <pc:sldMk cId="4198757776" sldId="258"/>
            <ac:spMk id="81" creationId="{00000000-0000-0000-0000-000000000000}"/>
          </ac:spMkLst>
        </pc:spChg>
        <pc:spChg chg="del mod">
          <ac:chgData name="COPPOLA VINCENZO PAOLO" userId="62f37ea7-6780-4b98-a15b-d4556bca0843" providerId="ADAL" clId="{CCD5B590-FAA1-444E-8632-CEE0A21B1F43}" dt="2023-05-29T10:28:22.176" v="693" actId="478"/>
          <ac:spMkLst>
            <pc:docMk/>
            <pc:sldMk cId="4198757776" sldId="258"/>
            <ac:spMk id="124" creationId="{00000000-0000-0000-0000-000000000000}"/>
          </ac:spMkLst>
        </pc:spChg>
        <pc:spChg chg="del">
          <ac:chgData name="COPPOLA VINCENZO PAOLO" userId="62f37ea7-6780-4b98-a15b-d4556bca0843" providerId="ADAL" clId="{CCD5B590-FAA1-444E-8632-CEE0A21B1F43}" dt="2023-05-29T10:24:14.677" v="589" actId="478"/>
          <ac:spMkLst>
            <pc:docMk/>
            <pc:sldMk cId="4198757776" sldId="258"/>
            <ac:spMk id="216" creationId="{00000000-0000-0000-0000-000000000000}"/>
          </ac:spMkLst>
        </pc:spChg>
        <pc:grpChg chg="add mod">
          <ac:chgData name="COPPOLA VINCENZO PAOLO" userId="62f37ea7-6780-4b98-a15b-d4556bca0843" providerId="ADAL" clId="{CCD5B590-FAA1-444E-8632-CEE0A21B1F43}" dt="2023-05-29T10:27:44.810" v="675" actId="1035"/>
          <ac:grpSpMkLst>
            <pc:docMk/>
            <pc:sldMk cId="4198757776" sldId="258"/>
            <ac:grpSpMk id="5" creationId="{2B6EE8ED-7F41-FFCD-1A27-B048C02FFEA3}"/>
          </ac:grpSpMkLst>
        </pc:grpChg>
        <pc:grpChg chg="add mod">
          <ac:chgData name="COPPOLA VINCENZO PAOLO" userId="62f37ea7-6780-4b98-a15b-d4556bca0843" providerId="ADAL" clId="{CCD5B590-FAA1-444E-8632-CEE0A21B1F43}" dt="2023-05-29T10:27:57.681" v="689" actId="14100"/>
          <ac:grpSpMkLst>
            <pc:docMk/>
            <pc:sldMk cId="4198757776" sldId="258"/>
            <ac:grpSpMk id="18" creationId="{6A594BE2-2D3F-8A67-9A12-26CF0D794006}"/>
          </ac:grpSpMkLst>
        </pc:grpChg>
        <pc:grpChg chg="del mod">
          <ac:chgData name="COPPOLA VINCENZO PAOLO" userId="62f37ea7-6780-4b98-a15b-d4556bca0843" providerId="ADAL" clId="{CCD5B590-FAA1-444E-8632-CEE0A21B1F43}" dt="2023-05-29T10:28:23.033" v="694" actId="478"/>
          <ac:grpSpMkLst>
            <pc:docMk/>
            <pc:sldMk cId="4198757776" sldId="258"/>
            <ac:grpSpMk id="77" creationId="{00000000-0000-0000-0000-000000000000}"/>
          </ac:grpSpMkLst>
        </pc:grpChg>
        <pc:grpChg chg="del mod">
          <ac:chgData name="COPPOLA VINCENZO PAOLO" userId="62f37ea7-6780-4b98-a15b-d4556bca0843" providerId="ADAL" clId="{CCD5B590-FAA1-444E-8632-CEE0A21B1F43}" dt="2023-05-29T10:28:25.769" v="699" actId="478"/>
          <ac:grpSpMkLst>
            <pc:docMk/>
            <pc:sldMk cId="4198757776" sldId="258"/>
            <ac:grpSpMk id="82" creationId="{00000000-0000-0000-0000-000000000000}"/>
          </ac:grpSpMkLst>
        </pc:grpChg>
        <pc:cxnChg chg="del mod">
          <ac:chgData name="COPPOLA VINCENZO PAOLO" userId="62f37ea7-6780-4b98-a15b-d4556bca0843" providerId="ADAL" clId="{CCD5B590-FAA1-444E-8632-CEE0A21B1F43}" dt="2023-05-29T10:28:23.734" v="695" actId="478"/>
          <ac:cxnSpMkLst>
            <pc:docMk/>
            <pc:sldMk cId="4198757776" sldId="258"/>
            <ac:cxnSpMk id="128" creationId="{00000000-0000-0000-0000-000000000000}"/>
          </ac:cxnSpMkLst>
        </pc:cxnChg>
        <pc:cxnChg chg="del mod">
          <ac:chgData name="COPPOLA VINCENZO PAOLO" userId="62f37ea7-6780-4b98-a15b-d4556bca0843" providerId="ADAL" clId="{CCD5B590-FAA1-444E-8632-CEE0A21B1F43}" dt="2023-05-29T10:28:24.209" v="696" actId="478"/>
          <ac:cxnSpMkLst>
            <pc:docMk/>
            <pc:sldMk cId="4198757776" sldId="258"/>
            <ac:cxnSpMk id="129" creationId="{00000000-0000-0000-0000-000000000000}"/>
          </ac:cxnSpMkLst>
        </pc:cxnChg>
      </pc:sldChg>
      <pc:sldChg chg="addSp delSp modSp mod">
        <pc:chgData name="COPPOLA VINCENZO PAOLO" userId="62f37ea7-6780-4b98-a15b-d4556bca0843" providerId="ADAL" clId="{CCD5B590-FAA1-444E-8632-CEE0A21B1F43}" dt="2023-05-29T10:29:02.762" v="703" actId="948"/>
        <pc:sldMkLst>
          <pc:docMk/>
          <pc:sldMk cId="4089983608" sldId="259"/>
        </pc:sldMkLst>
        <pc:spChg chg="mod">
          <ac:chgData name="COPPOLA VINCENZO PAOLO" userId="62f37ea7-6780-4b98-a15b-d4556bca0843" providerId="ADAL" clId="{CCD5B590-FAA1-444E-8632-CEE0A21B1F43}" dt="2023-05-29T10:21:47.452" v="513"/>
          <ac:spMkLst>
            <pc:docMk/>
            <pc:sldMk cId="4089983608" sldId="259"/>
            <ac:spMk id="10" creationId="{B2243554-4178-7180-79FE-5C31E601FBF3}"/>
          </ac:spMkLst>
        </pc:spChg>
        <pc:spChg chg="mod">
          <ac:chgData name="COPPOLA VINCENZO PAOLO" userId="62f37ea7-6780-4b98-a15b-d4556bca0843" providerId="ADAL" clId="{CCD5B590-FAA1-444E-8632-CEE0A21B1F43}" dt="2023-05-29T10:29:02.762" v="703" actId="948"/>
          <ac:spMkLst>
            <pc:docMk/>
            <pc:sldMk cId="4089983608" sldId="259"/>
            <ac:spMk id="14" creationId="{CF995D4A-77CA-31BA-44DA-B53E5193A16A}"/>
          </ac:spMkLst>
        </pc:spChg>
        <pc:spChg chg="add mod">
          <ac:chgData name="COPPOLA VINCENZO PAOLO" userId="62f37ea7-6780-4b98-a15b-d4556bca0843" providerId="ADAL" clId="{CCD5B590-FAA1-444E-8632-CEE0A21B1F43}" dt="2023-05-29T10:21:47.452" v="513"/>
          <ac:spMkLst>
            <pc:docMk/>
            <pc:sldMk cId="4089983608" sldId="259"/>
            <ac:spMk id="15" creationId="{119356D8-D36A-92CA-891C-206C36E93D53}"/>
          </ac:spMkLst>
        </pc:spChg>
        <pc:spChg chg="mod">
          <ac:chgData name="COPPOLA VINCENZO PAOLO" userId="62f37ea7-6780-4b98-a15b-d4556bca0843" providerId="ADAL" clId="{CCD5B590-FAA1-444E-8632-CEE0A21B1F43}" dt="2023-05-29T10:21:47.452" v="513"/>
          <ac:spMkLst>
            <pc:docMk/>
            <pc:sldMk cId="4089983608" sldId="259"/>
            <ac:spMk id="17" creationId="{4533A643-C3DE-E638-B18A-0648B29C38FC}"/>
          </ac:spMkLst>
        </pc:spChg>
        <pc:spChg chg="mod">
          <ac:chgData name="COPPOLA VINCENZO PAOLO" userId="62f37ea7-6780-4b98-a15b-d4556bca0843" providerId="ADAL" clId="{CCD5B590-FAA1-444E-8632-CEE0A21B1F43}" dt="2023-05-29T10:28:57.982" v="702" actId="948"/>
          <ac:spMkLst>
            <pc:docMk/>
            <pc:sldMk cId="4089983608" sldId="259"/>
            <ac:spMk id="18" creationId="{E468851B-87CC-5475-4B2E-CA3F95EABE5A}"/>
          </ac:spMkLst>
        </pc:spChg>
        <pc:spChg chg="add mod">
          <ac:chgData name="COPPOLA VINCENZO PAOLO" userId="62f37ea7-6780-4b98-a15b-d4556bca0843" providerId="ADAL" clId="{CCD5B590-FAA1-444E-8632-CEE0A21B1F43}" dt="2023-05-29T10:21:47.452" v="513"/>
          <ac:spMkLst>
            <pc:docMk/>
            <pc:sldMk cId="4089983608" sldId="259"/>
            <ac:spMk id="20" creationId="{5ED497EA-9AEB-65BA-FD4E-814165DA74D5}"/>
          </ac:spMkLst>
        </pc:spChg>
        <pc:spChg chg="add mod">
          <ac:chgData name="COPPOLA VINCENZO PAOLO" userId="62f37ea7-6780-4b98-a15b-d4556bca0843" providerId="ADAL" clId="{CCD5B590-FAA1-444E-8632-CEE0A21B1F43}" dt="2023-05-29T10:21:47.452" v="513"/>
          <ac:spMkLst>
            <pc:docMk/>
            <pc:sldMk cId="4089983608" sldId="259"/>
            <ac:spMk id="23" creationId="{6EB96B41-53BF-F086-DA56-151CA333BDB5}"/>
          </ac:spMkLst>
        </pc:spChg>
        <pc:spChg chg="add mod">
          <ac:chgData name="COPPOLA VINCENZO PAOLO" userId="62f37ea7-6780-4b98-a15b-d4556bca0843" providerId="ADAL" clId="{CCD5B590-FAA1-444E-8632-CEE0A21B1F43}" dt="2023-05-29T10:21:47.452" v="513"/>
          <ac:spMkLst>
            <pc:docMk/>
            <pc:sldMk cId="4089983608" sldId="259"/>
            <ac:spMk id="24" creationId="{04E56AC0-8CD3-5EAE-5C1E-EFDE7E979C3E}"/>
          </ac:spMkLst>
        </pc:spChg>
        <pc:spChg chg="add mod">
          <ac:chgData name="COPPOLA VINCENZO PAOLO" userId="62f37ea7-6780-4b98-a15b-d4556bca0843" providerId="ADAL" clId="{CCD5B590-FAA1-444E-8632-CEE0A21B1F43}" dt="2023-05-29T10:24:41.846" v="595" actId="1076"/>
          <ac:spMkLst>
            <pc:docMk/>
            <pc:sldMk cId="4089983608" sldId="259"/>
            <ac:spMk id="25" creationId="{17F1C8B4-DEF9-6C3A-5375-F647CEEFFFF1}"/>
          </ac:spMkLst>
        </pc:spChg>
        <pc:spChg chg="del mod">
          <ac:chgData name="COPPOLA VINCENZO PAOLO" userId="62f37ea7-6780-4b98-a15b-d4556bca0843" providerId="ADAL" clId="{CCD5B590-FAA1-444E-8632-CEE0A21B1F43}" dt="2023-05-29T10:27:29.938" v="667" actId="478"/>
          <ac:spMkLst>
            <pc:docMk/>
            <pc:sldMk cId="4089983608" sldId="259"/>
            <ac:spMk id="81" creationId="{00000000-0000-0000-0000-000000000000}"/>
          </ac:spMkLst>
        </pc:spChg>
        <pc:spChg chg="del mod">
          <ac:chgData name="COPPOLA VINCENZO PAOLO" userId="62f37ea7-6780-4b98-a15b-d4556bca0843" providerId="ADAL" clId="{CCD5B590-FAA1-444E-8632-CEE0A21B1F43}" dt="2023-05-29T10:27:29.938" v="667" actId="478"/>
          <ac:spMkLst>
            <pc:docMk/>
            <pc:sldMk cId="4089983608" sldId="259"/>
            <ac:spMk id="120" creationId="{00000000-0000-0000-0000-000000000000}"/>
          </ac:spMkLst>
        </pc:spChg>
        <pc:spChg chg="del">
          <ac:chgData name="COPPOLA VINCENZO PAOLO" userId="62f37ea7-6780-4b98-a15b-d4556bca0843" providerId="ADAL" clId="{CCD5B590-FAA1-444E-8632-CEE0A21B1F43}" dt="2023-05-29T10:24:31.757" v="592" actId="478"/>
          <ac:spMkLst>
            <pc:docMk/>
            <pc:sldMk cId="4089983608" sldId="259"/>
            <ac:spMk id="226" creationId="{00000000-0000-0000-0000-000000000000}"/>
          </ac:spMkLst>
        </pc:spChg>
        <pc:grpChg chg="add mod">
          <ac:chgData name="COPPOLA VINCENZO PAOLO" userId="62f37ea7-6780-4b98-a15b-d4556bca0843" providerId="ADAL" clId="{CCD5B590-FAA1-444E-8632-CEE0A21B1F43}" dt="2023-05-29T10:21:47.452" v="513"/>
          <ac:grpSpMkLst>
            <pc:docMk/>
            <pc:sldMk cId="4089983608" sldId="259"/>
            <ac:grpSpMk id="3" creationId="{7D32E676-3B12-A213-E51F-912F473F80E8}"/>
          </ac:grpSpMkLst>
        </pc:grpChg>
        <pc:grpChg chg="add mod">
          <ac:chgData name="COPPOLA VINCENZO PAOLO" userId="62f37ea7-6780-4b98-a15b-d4556bca0843" providerId="ADAL" clId="{CCD5B590-FAA1-444E-8632-CEE0A21B1F43}" dt="2023-05-29T10:21:47.452" v="513"/>
          <ac:grpSpMkLst>
            <pc:docMk/>
            <pc:sldMk cId="4089983608" sldId="259"/>
            <ac:grpSpMk id="16" creationId="{58CF5836-BA74-9451-83EE-BFF99988807D}"/>
          </ac:grpSpMkLst>
        </pc:grpChg>
        <pc:grpChg chg="del mod">
          <ac:chgData name="COPPOLA VINCENZO PAOLO" userId="62f37ea7-6780-4b98-a15b-d4556bca0843" providerId="ADAL" clId="{CCD5B590-FAA1-444E-8632-CEE0A21B1F43}" dt="2023-05-29T10:27:29.938" v="667" actId="478"/>
          <ac:grpSpMkLst>
            <pc:docMk/>
            <pc:sldMk cId="4089983608" sldId="259"/>
            <ac:grpSpMk id="77" creationId="{00000000-0000-0000-0000-000000000000}"/>
          </ac:grpSpMkLst>
        </pc:grpChg>
        <pc:grpChg chg="del mod">
          <ac:chgData name="COPPOLA VINCENZO PAOLO" userId="62f37ea7-6780-4b98-a15b-d4556bca0843" providerId="ADAL" clId="{CCD5B590-FAA1-444E-8632-CEE0A21B1F43}" dt="2023-05-29T10:27:29.938" v="667" actId="478"/>
          <ac:grpSpMkLst>
            <pc:docMk/>
            <pc:sldMk cId="4089983608" sldId="259"/>
            <ac:grpSpMk id="82" creationId="{00000000-0000-0000-0000-000000000000}"/>
          </ac:grpSpMkLst>
        </pc:grpChg>
        <pc:cxnChg chg="del mod">
          <ac:chgData name="COPPOLA VINCENZO PAOLO" userId="62f37ea7-6780-4b98-a15b-d4556bca0843" providerId="ADAL" clId="{CCD5B590-FAA1-444E-8632-CEE0A21B1F43}" dt="2023-05-29T10:27:29.938" v="667" actId="478"/>
          <ac:cxnSpMkLst>
            <pc:docMk/>
            <pc:sldMk cId="4089983608" sldId="259"/>
            <ac:cxnSpMk id="118" creationId="{00000000-0000-0000-0000-000000000000}"/>
          </ac:cxnSpMkLst>
        </pc:cxnChg>
        <pc:cxnChg chg="del mod">
          <ac:chgData name="COPPOLA VINCENZO PAOLO" userId="62f37ea7-6780-4b98-a15b-d4556bca0843" providerId="ADAL" clId="{CCD5B590-FAA1-444E-8632-CEE0A21B1F43}" dt="2023-05-29T10:27:29.938" v="667" actId="478"/>
          <ac:cxnSpMkLst>
            <pc:docMk/>
            <pc:sldMk cId="4089983608" sldId="259"/>
            <ac:cxnSpMk id="119" creationId="{00000000-0000-0000-0000-000000000000}"/>
          </ac:cxnSpMkLst>
        </pc:cxnChg>
      </pc:sldChg>
      <pc:sldChg chg="addSp delSp modSp mod">
        <pc:chgData name="COPPOLA VINCENZO PAOLO" userId="62f37ea7-6780-4b98-a15b-d4556bca0843" providerId="ADAL" clId="{CCD5B590-FAA1-444E-8632-CEE0A21B1F43}" dt="2023-05-29T10:29:27.141" v="707" actId="948"/>
        <pc:sldMkLst>
          <pc:docMk/>
          <pc:sldMk cId="3526441739" sldId="260"/>
        </pc:sldMkLst>
        <pc:spChg chg="mod">
          <ac:chgData name="COPPOLA VINCENZO PAOLO" userId="62f37ea7-6780-4b98-a15b-d4556bca0843" providerId="ADAL" clId="{CCD5B590-FAA1-444E-8632-CEE0A21B1F43}" dt="2023-05-29T10:20:11.687" v="487"/>
          <ac:spMkLst>
            <pc:docMk/>
            <pc:sldMk cId="3526441739" sldId="260"/>
            <ac:spMk id="10" creationId="{225ACD5E-CDC3-E3C9-6C68-F90784BAB441}"/>
          </ac:spMkLst>
        </pc:spChg>
        <pc:spChg chg="mod">
          <ac:chgData name="COPPOLA VINCENZO PAOLO" userId="62f37ea7-6780-4b98-a15b-d4556bca0843" providerId="ADAL" clId="{CCD5B590-FAA1-444E-8632-CEE0A21B1F43}" dt="2023-05-29T10:20:11.687" v="487"/>
          <ac:spMkLst>
            <pc:docMk/>
            <pc:sldMk cId="3526441739" sldId="260"/>
            <ac:spMk id="16" creationId="{169A23F3-7F5C-1F92-72C8-4E34DF1DC0E1}"/>
          </ac:spMkLst>
        </pc:spChg>
        <pc:spChg chg="add del mod">
          <ac:chgData name="COPPOLA VINCENZO PAOLO" userId="62f37ea7-6780-4b98-a15b-d4556bca0843" providerId="ADAL" clId="{CCD5B590-FAA1-444E-8632-CEE0A21B1F43}" dt="2023-05-29T10:20:23.994" v="488"/>
          <ac:spMkLst>
            <pc:docMk/>
            <pc:sldMk cId="3526441739" sldId="260"/>
            <ac:spMk id="18" creationId="{F301BD4D-56D1-2259-1441-593CAD4CB126}"/>
          </ac:spMkLst>
        </pc:spChg>
        <pc:spChg chg="mod">
          <ac:chgData name="COPPOLA VINCENZO PAOLO" userId="62f37ea7-6780-4b98-a15b-d4556bca0843" providerId="ADAL" clId="{CCD5B590-FAA1-444E-8632-CEE0A21B1F43}" dt="2023-05-29T10:20:11.687" v="487"/>
          <ac:spMkLst>
            <pc:docMk/>
            <pc:sldMk cId="3526441739" sldId="260"/>
            <ac:spMk id="24" creationId="{ED574C3F-75B4-4190-1141-1277AB200536}"/>
          </ac:spMkLst>
        </pc:spChg>
        <pc:spChg chg="mod">
          <ac:chgData name="COPPOLA VINCENZO PAOLO" userId="62f37ea7-6780-4b98-a15b-d4556bca0843" providerId="ADAL" clId="{CCD5B590-FAA1-444E-8632-CEE0A21B1F43}" dt="2023-05-29T10:20:11.687" v="487"/>
          <ac:spMkLst>
            <pc:docMk/>
            <pc:sldMk cId="3526441739" sldId="260"/>
            <ac:spMk id="25" creationId="{56D351FD-86B3-3ED4-394E-1B18B205DF5C}"/>
          </ac:spMkLst>
        </pc:spChg>
        <pc:spChg chg="add del mod">
          <ac:chgData name="COPPOLA VINCENZO PAOLO" userId="62f37ea7-6780-4b98-a15b-d4556bca0843" providerId="ADAL" clId="{CCD5B590-FAA1-444E-8632-CEE0A21B1F43}" dt="2023-05-29T10:20:23.994" v="488"/>
          <ac:spMkLst>
            <pc:docMk/>
            <pc:sldMk cId="3526441739" sldId="260"/>
            <ac:spMk id="26" creationId="{6EAD50AD-B5C9-519F-D94D-474D35F2E2E4}"/>
          </ac:spMkLst>
        </pc:spChg>
        <pc:spChg chg="add del mod">
          <ac:chgData name="COPPOLA VINCENZO PAOLO" userId="62f37ea7-6780-4b98-a15b-d4556bca0843" providerId="ADAL" clId="{CCD5B590-FAA1-444E-8632-CEE0A21B1F43}" dt="2023-05-29T10:20:23.994" v="488"/>
          <ac:spMkLst>
            <pc:docMk/>
            <pc:sldMk cId="3526441739" sldId="260"/>
            <ac:spMk id="27" creationId="{08AF900F-BE0B-22EF-BED7-4F3FE75395CB}"/>
          </ac:spMkLst>
        </pc:spChg>
        <pc:spChg chg="add del mod">
          <ac:chgData name="COPPOLA VINCENZO PAOLO" userId="62f37ea7-6780-4b98-a15b-d4556bca0843" providerId="ADAL" clId="{CCD5B590-FAA1-444E-8632-CEE0A21B1F43}" dt="2023-05-29T10:20:23.994" v="488"/>
          <ac:spMkLst>
            <pc:docMk/>
            <pc:sldMk cId="3526441739" sldId="260"/>
            <ac:spMk id="28" creationId="{F80FD676-59EC-CA03-CF77-D567319E37B5}"/>
          </ac:spMkLst>
        </pc:spChg>
        <pc:spChg chg="mod">
          <ac:chgData name="COPPOLA VINCENZO PAOLO" userId="62f37ea7-6780-4b98-a15b-d4556bca0843" providerId="ADAL" clId="{CCD5B590-FAA1-444E-8632-CEE0A21B1F43}" dt="2023-05-29T10:21:22.328" v="509"/>
          <ac:spMkLst>
            <pc:docMk/>
            <pc:sldMk cId="3526441739" sldId="260"/>
            <ac:spMk id="30" creationId="{68C97FE2-8373-34AC-6F4E-C086EF80C9A2}"/>
          </ac:spMkLst>
        </pc:spChg>
        <pc:spChg chg="mod">
          <ac:chgData name="COPPOLA VINCENZO PAOLO" userId="62f37ea7-6780-4b98-a15b-d4556bca0843" providerId="ADAL" clId="{CCD5B590-FAA1-444E-8632-CEE0A21B1F43}" dt="2023-05-29T10:29:27.141" v="707" actId="948"/>
          <ac:spMkLst>
            <pc:docMk/>
            <pc:sldMk cId="3526441739" sldId="260"/>
            <ac:spMk id="33" creationId="{A8BEF6DA-7C2F-C0E1-1B19-8E69227EBA60}"/>
          </ac:spMkLst>
        </pc:spChg>
        <pc:spChg chg="add mod">
          <ac:chgData name="COPPOLA VINCENZO PAOLO" userId="62f37ea7-6780-4b98-a15b-d4556bca0843" providerId="ADAL" clId="{CCD5B590-FAA1-444E-8632-CEE0A21B1F43}" dt="2023-05-29T10:26:26.328" v="623" actId="1076"/>
          <ac:spMkLst>
            <pc:docMk/>
            <pc:sldMk cId="3526441739" sldId="260"/>
            <ac:spMk id="37" creationId="{8D893B7B-1B3F-91C3-4D0E-C5163D18CBD5}"/>
          </ac:spMkLst>
        </pc:spChg>
        <pc:spChg chg="mod">
          <ac:chgData name="COPPOLA VINCENZO PAOLO" userId="62f37ea7-6780-4b98-a15b-d4556bca0843" providerId="ADAL" clId="{CCD5B590-FAA1-444E-8632-CEE0A21B1F43}" dt="2023-05-29T10:21:22.328" v="509"/>
          <ac:spMkLst>
            <pc:docMk/>
            <pc:sldMk cId="3526441739" sldId="260"/>
            <ac:spMk id="39" creationId="{A57EF1FD-91E6-51CA-AF39-69FE19685314}"/>
          </ac:spMkLst>
        </pc:spChg>
        <pc:spChg chg="mod">
          <ac:chgData name="COPPOLA VINCENZO PAOLO" userId="62f37ea7-6780-4b98-a15b-d4556bca0843" providerId="ADAL" clId="{CCD5B590-FAA1-444E-8632-CEE0A21B1F43}" dt="2023-05-29T10:29:21.652" v="706" actId="948"/>
          <ac:spMkLst>
            <pc:docMk/>
            <pc:sldMk cId="3526441739" sldId="260"/>
            <ac:spMk id="40" creationId="{4B227154-6E84-A279-3977-30F3CA26FC9E}"/>
          </ac:spMkLst>
        </pc:spChg>
        <pc:spChg chg="add mod">
          <ac:chgData name="COPPOLA VINCENZO PAOLO" userId="62f37ea7-6780-4b98-a15b-d4556bca0843" providerId="ADAL" clId="{CCD5B590-FAA1-444E-8632-CEE0A21B1F43}" dt="2023-05-29T10:26:19.906" v="622" actId="1035"/>
          <ac:spMkLst>
            <pc:docMk/>
            <pc:sldMk cId="3526441739" sldId="260"/>
            <ac:spMk id="41" creationId="{F684B44B-4624-5F00-697D-8552B447EE3E}"/>
          </ac:spMkLst>
        </pc:spChg>
        <pc:spChg chg="add mod">
          <ac:chgData name="COPPOLA VINCENZO PAOLO" userId="62f37ea7-6780-4b98-a15b-d4556bca0843" providerId="ADAL" clId="{CCD5B590-FAA1-444E-8632-CEE0A21B1F43}" dt="2023-05-29T10:26:19.906" v="622" actId="1035"/>
          <ac:spMkLst>
            <pc:docMk/>
            <pc:sldMk cId="3526441739" sldId="260"/>
            <ac:spMk id="42" creationId="{409A0FD1-5FE2-B00B-5619-32BC9949C4E2}"/>
          </ac:spMkLst>
        </pc:spChg>
        <pc:spChg chg="add mod">
          <ac:chgData name="COPPOLA VINCENZO PAOLO" userId="62f37ea7-6780-4b98-a15b-d4556bca0843" providerId="ADAL" clId="{CCD5B590-FAA1-444E-8632-CEE0A21B1F43}" dt="2023-05-29T10:26:19.906" v="622" actId="1035"/>
          <ac:spMkLst>
            <pc:docMk/>
            <pc:sldMk cId="3526441739" sldId="260"/>
            <ac:spMk id="43" creationId="{F20CE475-F239-B4AA-8E94-C4D2EAB41513}"/>
          </ac:spMkLst>
        </pc:spChg>
        <pc:spChg chg="add mod">
          <ac:chgData name="COPPOLA VINCENZO PAOLO" userId="62f37ea7-6780-4b98-a15b-d4556bca0843" providerId="ADAL" clId="{CCD5B590-FAA1-444E-8632-CEE0A21B1F43}" dt="2023-05-29T10:24:58.682" v="598" actId="1076"/>
          <ac:spMkLst>
            <pc:docMk/>
            <pc:sldMk cId="3526441739" sldId="260"/>
            <ac:spMk id="44" creationId="{A76A5A31-4903-178F-6343-969B332A43AF}"/>
          </ac:spMkLst>
        </pc:spChg>
        <pc:spChg chg="add del mod topLvl">
          <ac:chgData name="COPPOLA VINCENZO PAOLO" userId="62f37ea7-6780-4b98-a15b-d4556bca0843" providerId="ADAL" clId="{CCD5B590-FAA1-444E-8632-CEE0A21B1F43}" dt="2023-05-29T10:20:26.458" v="491" actId="478"/>
          <ac:spMkLst>
            <pc:docMk/>
            <pc:sldMk cId="3526441739" sldId="260"/>
            <ac:spMk id="78" creationId="{00000000-0000-0000-0000-000000000000}"/>
          </ac:spMkLst>
        </pc:spChg>
        <pc:spChg chg="add del mod topLvl">
          <ac:chgData name="COPPOLA VINCENZO PAOLO" userId="62f37ea7-6780-4b98-a15b-d4556bca0843" providerId="ADAL" clId="{CCD5B590-FAA1-444E-8632-CEE0A21B1F43}" dt="2023-05-29T10:20:27.066" v="492" actId="6549"/>
          <ac:spMkLst>
            <pc:docMk/>
            <pc:sldMk cId="3526441739" sldId="260"/>
            <ac:spMk id="79" creationId="{00000000-0000-0000-0000-000000000000}"/>
          </ac:spMkLst>
        </pc:spChg>
        <pc:spChg chg="add del mod">
          <ac:chgData name="COPPOLA VINCENZO PAOLO" userId="62f37ea7-6780-4b98-a15b-d4556bca0843" providerId="ADAL" clId="{CCD5B590-FAA1-444E-8632-CEE0A21B1F43}" dt="2023-05-29T10:26:33.660" v="626" actId="478"/>
          <ac:spMkLst>
            <pc:docMk/>
            <pc:sldMk cId="3526441739" sldId="260"/>
            <ac:spMk id="80" creationId="{00000000-0000-0000-0000-000000000000}"/>
          </ac:spMkLst>
        </pc:spChg>
        <pc:spChg chg="add del mod">
          <ac:chgData name="COPPOLA VINCENZO PAOLO" userId="62f37ea7-6780-4b98-a15b-d4556bca0843" providerId="ADAL" clId="{CCD5B590-FAA1-444E-8632-CEE0A21B1F43}" dt="2023-05-29T10:26:37.801" v="631" actId="478"/>
          <ac:spMkLst>
            <pc:docMk/>
            <pc:sldMk cId="3526441739" sldId="260"/>
            <ac:spMk id="81" creationId="{00000000-0000-0000-0000-000000000000}"/>
          </ac:spMkLst>
        </pc:spChg>
        <pc:grpChg chg="add del mod">
          <ac:chgData name="COPPOLA VINCENZO PAOLO" userId="62f37ea7-6780-4b98-a15b-d4556bca0843" providerId="ADAL" clId="{CCD5B590-FAA1-444E-8632-CEE0A21B1F43}" dt="2023-05-29T10:20:23.994" v="488"/>
          <ac:grpSpMkLst>
            <pc:docMk/>
            <pc:sldMk cId="3526441739" sldId="260"/>
            <ac:grpSpMk id="8" creationId="{F7099086-0BD1-943B-9C41-AD1D65FA6010}"/>
          </ac:grpSpMkLst>
        </pc:grpChg>
        <pc:grpChg chg="add del mod">
          <ac:chgData name="COPPOLA VINCENZO PAOLO" userId="62f37ea7-6780-4b98-a15b-d4556bca0843" providerId="ADAL" clId="{CCD5B590-FAA1-444E-8632-CEE0A21B1F43}" dt="2023-05-29T10:20:23.994" v="488"/>
          <ac:grpSpMkLst>
            <pc:docMk/>
            <pc:sldMk cId="3526441739" sldId="260"/>
            <ac:grpSpMk id="23" creationId="{74DC4A9A-1E2E-7A17-1FEC-F73C308E30E9}"/>
          </ac:grpSpMkLst>
        </pc:grpChg>
        <pc:grpChg chg="add mod">
          <ac:chgData name="COPPOLA VINCENZO PAOLO" userId="62f37ea7-6780-4b98-a15b-d4556bca0843" providerId="ADAL" clId="{CCD5B590-FAA1-444E-8632-CEE0A21B1F43}" dt="2023-05-29T10:26:30.596" v="625" actId="14100"/>
          <ac:grpSpMkLst>
            <pc:docMk/>
            <pc:sldMk cId="3526441739" sldId="260"/>
            <ac:grpSpMk id="29" creationId="{184FCBDE-7A5B-14EF-11F6-8D9A24252481}"/>
          </ac:grpSpMkLst>
        </pc:grpChg>
        <pc:grpChg chg="add mod">
          <ac:chgData name="COPPOLA VINCENZO PAOLO" userId="62f37ea7-6780-4b98-a15b-d4556bca0843" providerId="ADAL" clId="{CCD5B590-FAA1-444E-8632-CEE0A21B1F43}" dt="2023-05-29T10:26:19.906" v="622" actId="1035"/>
          <ac:grpSpMkLst>
            <pc:docMk/>
            <pc:sldMk cId="3526441739" sldId="260"/>
            <ac:grpSpMk id="38" creationId="{B99360DE-4B48-4785-F8CA-A6A0127925B9}"/>
          </ac:grpSpMkLst>
        </pc:grpChg>
        <pc:grpChg chg="add del mod">
          <ac:chgData name="COPPOLA VINCENZO PAOLO" userId="62f37ea7-6780-4b98-a15b-d4556bca0843" providerId="ADAL" clId="{CCD5B590-FAA1-444E-8632-CEE0A21B1F43}" dt="2023-05-29T10:26:34.439" v="627" actId="478"/>
          <ac:grpSpMkLst>
            <pc:docMk/>
            <pc:sldMk cId="3526441739" sldId="260"/>
            <ac:grpSpMk id="77" creationId="{00000000-0000-0000-0000-000000000000}"/>
          </ac:grpSpMkLst>
        </pc:grpChg>
        <pc:grpChg chg="add del mod">
          <ac:chgData name="COPPOLA VINCENZO PAOLO" userId="62f37ea7-6780-4b98-a15b-d4556bca0843" providerId="ADAL" clId="{CCD5B590-FAA1-444E-8632-CEE0A21B1F43}" dt="2023-05-29T10:26:38.227" v="632" actId="478"/>
          <ac:grpSpMkLst>
            <pc:docMk/>
            <pc:sldMk cId="3526441739" sldId="260"/>
            <ac:grpSpMk id="82" creationId="{00000000-0000-0000-0000-000000000000}"/>
          </ac:grpSpMkLst>
        </pc:grpChg>
        <pc:cxnChg chg="add del mod">
          <ac:chgData name="COPPOLA VINCENZO PAOLO" userId="62f37ea7-6780-4b98-a15b-d4556bca0843" providerId="ADAL" clId="{CCD5B590-FAA1-444E-8632-CEE0A21B1F43}" dt="2023-05-29T10:26:35.614" v="628" actId="478"/>
          <ac:cxnSpMkLst>
            <pc:docMk/>
            <pc:sldMk cId="3526441739" sldId="260"/>
            <ac:cxnSpMk id="155" creationId="{00000000-0000-0000-0000-000000000000}"/>
          </ac:cxnSpMkLst>
        </pc:cxnChg>
        <pc:cxnChg chg="add del mod">
          <ac:chgData name="COPPOLA VINCENZO PAOLO" userId="62f37ea7-6780-4b98-a15b-d4556bca0843" providerId="ADAL" clId="{CCD5B590-FAA1-444E-8632-CEE0A21B1F43}" dt="2023-05-29T10:26:36.138" v="629" actId="478"/>
          <ac:cxnSpMkLst>
            <pc:docMk/>
            <pc:sldMk cId="3526441739" sldId="260"/>
            <ac:cxnSpMk id="156" creationId="{00000000-0000-0000-0000-000000000000}"/>
          </ac:cxnSpMkLst>
        </pc:cxnChg>
      </pc:sldChg>
      <pc:sldChg chg="addSp delSp modSp mod">
        <pc:chgData name="COPPOLA VINCENZO PAOLO" userId="62f37ea7-6780-4b98-a15b-d4556bca0843" providerId="ADAL" clId="{CCD5B590-FAA1-444E-8632-CEE0A21B1F43}" dt="2023-06-19T11:08:15.346" v="715"/>
        <pc:sldMkLst>
          <pc:docMk/>
          <pc:sldMk cId="2672570124" sldId="261"/>
        </pc:sldMkLst>
        <pc:spChg chg="mod topLvl">
          <ac:chgData name="COPPOLA VINCENZO PAOLO" userId="62f37ea7-6780-4b98-a15b-d4556bca0843" providerId="ADAL" clId="{CCD5B590-FAA1-444E-8632-CEE0A21B1F43}" dt="2023-06-19T11:08:15.346" v="715"/>
          <ac:spMkLst>
            <pc:docMk/>
            <pc:sldMk cId="2672570124" sldId="261"/>
            <ac:spMk id="10" creationId="{2429C218-6A44-7602-AEE5-C1219DE99C52}"/>
          </ac:spMkLst>
        </pc:spChg>
        <pc:spChg chg="del mod topLvl">
          <ac:chgData name="COPPOLA VINCENZO PAOLO" userId="62f37ea7-6780-4b98-a15b-d4556bca0843" providerId="ADAL" clId="{CCD5B590-FAA1-444E-8632-CEE0A21B1F43}" dt="2023-05-29T09:56:13.588" v="285" actId="478"/>
          <ac:spMkLst>
            <pc:docMk/>
            <pc:sldMk cId="2672570124" sldId="261"/>
            <ac:spMk id="14" creationId="{2C5A37F9-B086-8990-A9C9-F59B1A722705}"/>
          </ac:spMkLst>
        </pc:spChg>
        <pc:spChg chg="add mod">
          <ac:chgData name="COPPOLA VINCENZO PAOLO" userId="62f37ea7-6780-4b98-a15b-d4556bca0843" providerId="ADAL" clId="{CCD5B590-FAA1-444E-8632-CEE0A21B1F43}" dt="2023-05-29T10:17:34.176" v="432" actId="1076"/>
          <ac:spMkLst>
            <pc:docMk/>
            <pc:sldMk cId="2672570124" sldId="261"/>
            <ac:spMk id="16" creationId="{139B7B24-C8B1-6201-BBD4-7E56526C3AD5}"/>
          </ac:spMkLst>
        </pc:spChg>
        <pc:spChg chg="mod">
          <ac:chgData name="COPPOLA VINCENZO PAOLO" userId="62f37ea7-6780-4b98-a15b-d4556bca0843" providerId="ADAL" clId="{CCD5B590-FAA1-444E-8632-CEE0A21B1F43}" dt="2023-05-29T10:29:41.692" v="709" actId="948"/>
          <ac:spMkLst>
            <pc:docMk/>
            <pc:sldMk cId="2672570124" sldId="261"/>
            <ac:spMk id="79" creationId="{00000000-0000-0000-0000-000000000000}"/>
          </ac:spMkLst>
        </pc:spChg>
        <pc:spChg chg="mod">
          <ac:chgData name="COPPOLA VINCENZO PAOLO" userId="62f37ea7-6780-4b98-a15b-d4556bca0843" providerId="ADAL" clId="{CCD5B590-FAA1-444E-8632-CEE0A21B1F43}" dt="2023-05-29T10:20:32.241" v="499" actId="1076"/>
          <ac:spMkLst>
            <pc:docMk/>
            <pc:sldMk cId="2672570124" sldId="261"/>
            <ac:spMk id="81" creationId="{00000000-0000-0000-0000-000000000000}"/>
          </ac:spMkLst>
        </pc:spChg>
        <pc:spChg chg="mod">
          <ac:chgData name="COPPOLA VINCENZO PAOLO" userId="62f37ea7-6780-4b98-a15b-d4556bca0843" providerId="ADAL" clId="{CCD5B590-FAA1-444E-8632-CEE0A21B1F43}" dt="2023-05-29T10:19:15.291" v="473" actId="14100"/>
          <ac:spMkLst>
            <pc:docMk/>
            <pc:sldMk cId="2672570124" sldId="261"/>
            <ac:spMk id="85" creationId="{00000000-0000-0000-0000-000000000000}"/>
          </ac:spMkLst>
        </pc:spChg>
        <pc:spChg chg="mod">
          <ac:chgData name="COPPOLA VINCENZO PAOLO" userId="62f37ea7-6780-4b98-a15b-d4556bca0843" providerId="ADAL" clId="{CCD5B590-FAA1-444E-8632-CEE0A21B1F43}" dt="2023-05-29T10:29:36.249" v="708" actId="948"/>
          <ac:spMkLst>
            <pc:docMk/>
            <pc:sldMk cId="2672570124" sldId="261"/>
            <ac:spMk id="143" creationId="{00000000-0000-0000-0000-000000000000}"/>
          </ac:spMkLst>
        </pc:spChg>
        <pc:spChg chg="mod">
          <ac:chgData name="COPPOLA VINCENZO PAOLO" userId="62f37ea7-6780-4b98-a15b-d4556bca0843" providerId="ADAL" clId="{CCD5B590-FAA1-444E-8632-CEE0A21B1F43}" dt="2023-05-29T10:19:39.402" v="475" actId="1076"/>
          <ac:spMkLst>
            <pc:docMk/>
            <pc:sldMk cId="2672570124" sldId="261"/>
            <ac:spMk id="144" creationId="{00000000-0000-0000-0000-000000000000}"/>
          </ac:spMkLst>
        </pc:spChg>
        <pc:spChg chg="mod">
          <ac:chgData name="COPPOLA VINCENZO PAOLO" userId="62f37ea7-6780-4b98-a15b-d4556bca0843" providerId="ADAL" clId="{CCD5B590-FAA1-444E-8632-CEE0A21B1F43}" dt="2023-05-29T10:19:01.953" v="471" actId="1076"/>
          <ac:spMkLst>
            <pc:docMk/>
            <pc:sldMk cId="2672570124" sldId="261"/>
            <ac:spMk id="185" creationId="{00000000-0000-0000-0000-000000000000}"/>
          </ac:spMkLst>
        </pc:spChg>
        <pc:spChg chg="del">
          <ac:chgData name="COPPOLA VINCENZO PAOLO" userId="62f37ea7-6780-4b98-a15b-d4556bca0843" providerId="ADAL" clId="{CCD5B590-FAA1-444E-8632-CEE0A21B1F43}" dt="2023-05-29T10:18:26.655" v="445" actId="478"/>
          <ac:spMkLst>
            <pc:docMk/>
            <pc:sldMk cId="2672570124" sldId="261"/>
            <ac:spMk id="186" creationId="{00000000-0000-0000-0000-000000000000}"/>
          </ac:spMkLst>
        </pc:spChg>
        <pc:spChg chg="mod">
          <ac:chgData name="COPPOLA VINCENZO PAOLO" userId="62f37ea7-6780-4b98-a15b-d4556bca0843" providerId="ADAL" clId="{CCD5B590-FAA1-444E-8632-CEE0A21B1F43}" dt="2023-05-29T10:19:06.763" v="472" actId="1076"/>
          <ac:spMkLst>
            <pc:docMk/>
            <pc:sldMk cId="2672570124" sldId="261"/>
            <ac:spMk id="187" creationId="{00000000-0000-0000-0000-000000000000}"/>
          </ac:spMkLst>
        </pc:spChg>
        <pc:grpChg chg="add del mod">
          <ac:chgData name="COPPOLA VINCENZO PAOLO" userId="62f37ea7-6780-4b98-a15b-d4556bca0843" providerId="ADAL" clId="{CCD5B590-FAA1-444E-8632-CEE0A21B1F43}" dt="2023-05-29T09:56:13.588" v="285" actId="478"/>
          <ac:grpSpMkLst>
            <pc:docMk/>
            <pc:sldMk cId="2672570124" sldId="261"/>
            <ac:grpSpMk id="5" creationId="{C67C0CB5-BC25-1D88-897F-6E3AE0AB8ED7}"/>
          </ac:grpSpMkLst>
        </pc:grpChg>
        <pc:grpChg chg="mod">
          <ac:chgData name="COPPOLA VINCENZO PAOLO" userId="62f37ea7-6780-4b98-a15b-d4556bca0843" providerId="ADAL" clId="{CCD5B590-FAA1-444E-8632-CEE0A21B1F43}" dt="2023-05-29T10:18:15.728" v="444" actId="14100"/>
          <ac:grpSpMkLst>
            <pc:docMk/>
            <pc:sldMk cId="2672570124" sldId="261"/>
            <ac:grpSpMk id="82" creationId="{00000000-0000-0000-0000-000000000000}"/>
          </ac:grpSpMkLst>
        </pc:grpChg>
        <pc:grpChg chg="mod">
          <ac:chgData name="COPPOLA VINCENZO PAOLO" userId="62f37ea7-6780-4b98-a15b-d4556bca0843" providerId="ADAL" clId="{CCD5B590-FAA1-444E-8632-CEE0A21B1F43}" dt="2023-05-29T10:19:42.031" v="476" actId="14100"/>
          <ac:grpSpMkLst>
            <pc:docMk/>
            <pc:sldMk cId="2672570124" sldId="261"/>
            <ac:grpSpMk id="141" creationId="{00000000-0000-0000-0000-000000000000}"/>
          </ac:grpSpMkLst>
        </pc:grpChg>
        <pc:cxnChg chg="add del mod">
          <ac:chgData name="COPPOLA VINCENZO PAOLO" userId="62f37ea7-6780-4b98-a15b-d4556bca0843" providerId="ADAL" clId="{CCD5B590-FAA1-444E-8632-CEE0A21B1F43}" dt="2023-05-29T10:19:23.269" v="474" actId="478"/>
          <ac:cxnSpMkLst>
            <pc:docMk/>
            <pc:sldMk cId="2672570124" sldId="261"/>
            <ac:cxnSpMk id="73" creationId="{00000000-0000-0000-0000-000000000000}"/>
          </ac:cxnSpMkLst>
        </pc:cxnChg>
        <pc:cxnChg chg="add del mod">
          <ac:chgData name="COPPOLA VINCENZO PAOLO" userId="62f37ea7-6780-4b98-a15b-d4556bca0843" providerId="ADAL" clId="{CCD5B590-FAA1-444E-8632-CEE0A21B1F43}" dt="2023-05-29T10:17:36.323" v="433" actId="478"/>
          <ac:cxnSpMkLst>
            <pc:docMk/>
            <pc:sldMk cId="2672570124" sldId="261"/>
            <ac:cxnSpMk id="145" creationId="{00000000-0000-0000-0000-000000000000}"/>
          </ac:cxnSpMkLst>
        </pc:cxnChg>
      </pc:sldChg>
      <pc:sldChg chg="addSp delSp modSp mod">
        <pc:chgData name="COPPOLA VINCENZO PAOLO" userId="62f37ea7-6780-4b98-a15b-d4556bca0843" providerId="ADAL" clId="{CCD5B590-FAA1-444E-8632-CEE0A21B1F43}" dt="2023-05-29T10:28:39.145" v="701" actId="948"/>
        <pc:sldMkLst>
          <pc:docMk/>
          <pc:sldMk cId="214570920" sldId="262"/>
        </pc:sldMkLst>
        <pc:spChg chg="mod">
          <ac:chgData name="COPPOLA VINCENZO PAOLO" userId="62f37ea7-6780-4b98-a15b-d4556bca0843" providerId="ADAL" clId="{CCD5B590-FAA1-444E-8632-CEE0A21B1F43}" dt="2023-05-29T10:22:15.372" v="517"/>
          <ac:spMkLst>
            <pc:docMk/>
            <pc:sldMk cId="214570920" sldId="262"/>
            <ac:spMk id="10" creationId="{5553B3DD-F7C5-804F-DD10-D76453AE5BE1}"/>
          </ac:spMkLst>
        </pc:spChg>
        <pc:spChg chg="mod">
          <ac:chgData name="COPPOLA VINCENZO PAOLO" userId="62f37ea7-6780-4b98-a15b-d4556bca0843" providerId="ADAL" clId="{CCD5B590-FAA1-444E-8632-CEE0A21B1F43}" dt="2023-05-29T10:28:39.145" v="701" actId="948"/>
          <ac:spMkLst>
            <pc:docMk/>
            <pc:sldMk cId="214570920" sldId="262"/>
            <ac:spMk id="14" creationId="{F201D22E-C815-91A6-1E4A-D63BF151547E}"/>
          </ac:spMkLst>
        </pc:spChg>
        <pc:spChg chg="add mod">
          <ac:chgData name="COPPOLA VINCENZO PAOLO" userId="62f37ea7-6780-4b98-a15b-d4556bca0843" providerId="ADAL" clId="{CCD5B590-FAA1-444E-8632-CEE0A21B1F43}" dt="2023-05-29T10:22:15.372" v="517"/>
          <ac:spMkLst>
            <pc:docMk/>
            <pc:sldMk cId="214570920" sldId="262"/>
            <ac:spMk id="16" creationId="{7AEEEFEB-C868-2B92-3CB3-7FF5636CB789}"/>
          </ac:spMkLst>
        </pc:spChg>
        <pc:spChg chg="mod">
          <ac:chgData name="COPPOLA VINCENZO PAOLO" userId="62f37ea7-6780-4b98-a15b-d4556bca0843" providerId="ADAL" clId="{CCD5B590-FAA1-444E-8632-CEE0A21B1F43}" dt="2023-05-29T10:22:15.372" v="517"/>
          <ac:spMkLst>
            <pc:docMk/>
            <pc:sldMk cId="214570920" sldId="262"/>
            <ac:spMk id="18" creationId="{BC7E4C18-3142-CB4D-3078-21A70DD3B2CB}"/>
          </ac:spMkLst>
        </pc:spChg>
        <pc:spChg chg="mod">
          <ac:chgData name="COPPOLA VINCENZO PAOLO" userId="62f37ea7-6780-4b98-a15b-d4556bca0843" providerId="ADAL" clId="{CCD5B590-FAA1-444E-8632-CEE0A21B1F43}" dt="2023-05-29T10:28:34.090" v="700" actId="948"/>
          <ac:spMkLst>
            <pc:docMk/>
            <pc:sldMk cId="214570920" sldId="262"/>
            <ac:spMk id="19" creationId="{0D8730F1-ED05-BC48-89C0-EF57C0D73F58}"/>
          </ac:spMkLst>
        </pc:spChg>
        <pc:spChg chg="add mod">
          <ac:chgData name="COPPOLA VINCENZO PAOLO" userId="62f37ea7-6780-4b98-a15b-d4556bca0843" providerId="ADAL" clId="{CCD5B590-FAA1-444E-8632-CEE0A21B1F43}" dt="2023-05-29T10:22:15.372" v="517"/>
          <ac:spMkLst>
            <pc:docMk/>
            <pc:sldMk cId="214570920" sldId="262"/>
            <ac:spMk id="20" creationId="{5A2F9F64-1D01-FE90-E0C8-72D190616EFA}"/>
          </ac:spMkLst>
        </pc:spChg>
        <pc:spChg chg="add mod">
          <ac:chgData name="COPPOLA VINCENZO PAOLO" userId="62f37ea7-6780-4b98-a15b-d4556bca0843" providerId="ADAL" clId="{CCD5B590-FAA1-444E-8632-CEE0A21B1F43}" dt="2023-05-29T10:23:36.506" v="567" actId="20577"/>
          <ac:spMkLst>
            <pc:docMk/>
            <pc:sldMk cId="214570920" sldId="262"/>
            <ac:spMk id="23" creationId="{1CACB412-1E4E-F592-B73B-D5C1B0D5C421}"/>
          </ac:spMkLst>
        </pc:spChg>
        <pc:spChg chg="add mod">
          <ac:chgData name="COPPOLA VINCENZO PAOLO" userId="62f37ea7-6780-4b98-a15b-d4556bca0843" providerId="ADAL" clId="{CCD5B590-FAA1-444E-8632-CEE0A21B1F43}" dt="2023-05-29T10:22:15.372" v="517"/>
          <ac:spMkLst>
            <pc:docMk/>
            <pc:sldMk cId="214570920" sldId="262"/>
            <ac:spMk id="24" creationId="{B751EA48-8A97-7387-094F-8CC5FABE7D2E}"/>
          </ac:spMkLst>
        </pc:spChg>
        <pc:spChg chg="del">
          <ac:chgData name="COPPOLA VINCENZO PAOLO" userId="62f37ea7-6780-4b98-a15b-d4556bca0843" providerId="ADAL" clId="{CCD5B590-FAA1-444E-8632-CEE0A21B1F43}" dt="2023-05-29T10:22:14.432" v="516" actId="478"/>
          <ac:spMkLst>
            <pc:docMk/>
            <pc:sldMk cId="214570920" sldId="262"/>
            <ac:spMk id="81" creationId="{00000000-0000-0000-0000-000000000000}"/>
          </ac:spMkLst>
        </pc:spChg>
        <pc:spChg chg="del">
          <ac:chgData name="COPPOLA VINCENZO PAOLO" userId="62f37ea7-6780-4b98-a15b-d4556bca0843" providerId="ADAL" clId="{CCD5B590-FAA1-444E-8632-CEE0A21B1F43}" dt="2023-05-29T10:22:14.432" v="516" actId="478"/>
          <ac:spMkLst>
            <pc:docMk/>
            <pc:sldMk cId="214570920" sldId="262"/>
            <ac:spMk id="144" creationId="{00000000-0000-0000-0000-000000000000}"/>
          </ac:spMkLst>
        </pc:spChg>
        <pc:spChg chg="mod">
          <ac:chgData name="COPPOLA VINCENZO PAOLO" userId="62f37ea7-6780-4b98-a15b-d4556bca0843" providerId="ADAL" clId="{CCD5B590-FAA1-444E-8632-CEE0A21B1F43}" dt="2023-05-29T10:24:08.295" v="588" actId="1038"/>
          <ac:spMkLst>
            <pc:docMk/>
            <pc:sldMk cId="214570920" sldId="262"/>
            <ac:spMk id="271" creationId="{00000000-0000-0000-0000-000000000000}"/>
          </ac:spMkLst>
        </pc:spChg>
        <pc:grpChg chg="add mod">
          <ac:chgData name="COPPOLA VINCENZO PAOLO" userId="62f37ea7-6780-4b98-a15b-d4556bca0843" providerId="ADAL" clId="{CCD5B590-FAA1-444E-8632-CEE0A21B1F43}" dt="2023-05-29T10:22:15.372" v="517"/>
          <ac:grpSpMkLst>
            <pc:docMk/>
            <pc:sldMk cId="214570920" sldId="262"/>
            <ac:grpSpMk id="5" creationId="{A3F063BF-800E-5D02-B636-DE30068F1CDC}"/>
          </ac:grpSpMkLst>
        </pc:grpChg>
        <pc:grpChg chg="add mod">
          <ac:chgData name="COPPOLA VINCENZO PAOLO" userId="62f37ea7-6780-4b98-a15b-d4556bca0843" providerId="ADAL" clId="{CCD5B590-FAA1-444E-8632-CEE0A21B1F43}" dt="2023-05-29T10:22:15.372" v="517"/>
          <ac:grpSpMkLst>
            <pc:docMk/>
            <pc:sldMk cId="214570920" sldId="262"/>
            <ac:grpSpMk id="17" creationId="{4EBE9287-67FA-6BF1-48A7-225C1671CE56}"/>
          </ac:grpSpMkLst>
        </pc:grpChg>
        <pc:grpChg chg="del">
          <ac:chgData name="COPPOLA VINCENZO PAOLO" userId="62f37ea7-6780-4b98-a15b-d4556bca0843" providerId="ADAL" clId="{CCD5B590-FAA1-444E-8632-CEE0A21B1F43}" dt="2023-05-29T10:22:14.432" v="516" actId="478"/>
          <ac:grpSpMkLst>
            <pc:docMk/>
            <pc:sldMk cId="214570920" sldId="262"/>
            <ac:grpSpMk id="82" creationId="{00000000-0000-0000-0000-000000000000}"/>
          </ac:grpSpMkLst>
        </pc:grpChg>
        <pc:grpChg chg="del">
          <ac:chgData name="COPPOLA VINCENZO PAOLO" userId="62f37ea7-6780-4b98-a15b-d4556bca0843" providerId="ADAL" clId="{CCD5B590-FAA1-444E-8632-CEE0A21B1F43}" dt="2023-05-29T10:22:14.432" v="516" actId="478"/>
          <ac:grpSpMkLst>
            <pc:docMk/>
            <pc:sldMk cId="214570920" sldId="262"/>
            <ac:grpSpMk id="141" creationId="{00000000-0000-0000-0000-000000000000}"/>
          </ac:grpSpMkLst>
        </pc:grpChg>
        <pc:cxnChg chg="del">
          <ac:chgData name="COPPOLA VINCENZO PAOLO" userId="62f37ea7-6780-4b98-a15b-d4556bca0843" providerId="ADAL" clId="{CCD5B590-FAA1-444E-8632-CEE0A21B1F43}" dt="2023-05-29T10:22:14.432" v="516" actId="478"/>
          <ac:cxnSpMkLst>
            <pc:docMk/>
            <pc:sldMk cId="214570920" sldId="262"/>
            <ac:cxnSpMk id="73" creationId="{00000000-0000-0000-0000-000000000000}"/>
          </ac:cxnSpMkLst>
        </pc:cxnChg>
        <pc:cxnChg chg="del">
          <ac:chgData name="COPPOLA VINCENZO PAOLO" userId="62f37ea7-6780-4b98-a15b-d4556bca0843" providerId="ADAL" clId="{CCD5B590-FAA1-444E-8632-CEE0A21B1F43}" dt="2023-05-29T10:22:14.432" v="516" actId="478"/>
          <ac:cxnSpMkLst>
            <pc:docMk/>
            <pc:sldMk cId="214570920" sldId="262"/>
            <ac:cxnSpMk id="145" creationId="{00000000-0000-0000-0000-000000000000}"/>
          </ac:cxnSpMkLst>
        </pc:cxnChg>
      </pc:sldChg>
    </pc:docChg>
  </pc:docChgLst>
  <pc:docChgLst>
    <pc:chgData name="ODDONE DANIELA MARIA" userId="S::danielamaria.oddone@agenziademanio.it::c575fb91-1d71-4cf4-a9f5-1e86cba0dcd5" providerId="AD" clId="Web-{3852833B-15AA-43D2-B069-8003ADD1D09D}"/>
    <pc:docChg chg="modSld">
      <pc:chgData name="ODDONE DANIELA MARIA" userId="S::danielamaria.oddone@agenziademanio.it::c575fb91-1d71-4cf4-a9f5-1e86cba0dcd5" providerId="AD" clId="Web-{3852833B-15AA-43D2-B069-8003ADD1D09D}" dt="2022-07-29T09:25:41.988" v="23"/>
      <pc:docMkLst>
        <pc:docMk/>
      </pc:docMkLst>
      <pc:sldChg chg="addSp">
        <pc:chgData name="ODDONE DANIELA MARIA" userId="S::danielamaria.oddone@agenziademanio.it::c575fb91-1d71-4cf4-a9f5-1e86cba0dcd5" providerId="AD" clId="Web-{3852833B-15AA-43D2-B069-8003ADD1D09D}" dt="2022-07-29T09:25:35.425" v="21"/>
        <pc:sldMkLst>
          <pc:docMk/>
          <pc:sldMk cId="4207978210" sldId="257"/>
        </pc:sldMkLst>
        <pc:spChg chg="add">
          <ac:chgData name="ODDONE DANIELA MARIA" userId="S::danielamaria.oddone@agenziademanio.it::c575fb91-1d71-4cf4-a9f5-1e86cba0dcd5" providerId="AD" clId="Web-{3852833B-15AA-43D2-B069-8003ADD1D09D}" dt="2022-07-29T09:25:35.425" v="21"/>
          <ac:spMkLst>
            <pc:docMk/>
            <pc:sldMk cId="4207978210" sldId="257"/>
            <ac:spMk id="104" creationId="{2B7B0A81-438C-7714-01B3-8377DA33C2AB}"/>
          </ac:spMkLst>
        </pc:spChg>
      </pc:sldChg>
      <pc:sldChg chg="addSp">
        <pc:chgData name="ODDONE DANIELA MARIA" userId="S::danielamaria.oddone@agenziademanio.it::c575fb91-1d71-4cf4-a9f5-1e86cba0dcd5" providerId="AD" clId="Web-{3852833B-15AA-43D2-B069-8003ADD1D09D}" dt="2022-07-29T09:25:41.988" v="23"/>
        <pc:sldMkLst>
          <pc:docMk/>
          <pc:sldMk cId="4198757776" sldId="258"/>
        </pc:sldMkLst>
        <pc:spChg chg="add">
          <ac:chgData name="ODDONE DANIELA MARIA" userId="S::danielamaria.oddone@agenziademanio.it::c575fb91-1d71-4cf4-a9f5-1e86cba0dcd5" providerId="AD" clId="Web-{3852833B-15AA-43D2-B069-8003ADD1D09D}" dt="2022-07-29T09:25:41.988" v="23"/>
          <ac:spMkLst>
            <pc:docMk/>
            <pc:sldMk cId="4198757776" sldId="258"/>
            <ac:spMk id="10" creationId="{779CE8A0-3B63-D5F8-DBE4-A6E836962068}"/>
          </ac:spMkLst>
        </pc:spChg>
      </pc:sldChg>
      <pc:sldChg chg="addSp">
        <pc:chgData name="ODDONE DANIELA MARIA" userId="S::danielamaria.oddone@agenziademanio.it::c575fb91-1d71-4cf4-a9f5-1e86cba0dcd5" providerId="AD" clId="Web-{3852833B-15AA-43D2-B069-8003ADD1D09D}" dt="2022-07-29T09:25:39.347" v="22"/>
        <pc:sldMkLst>
          <pc:docMk/>
          <pc:sldMk cId="4089983608" sldId="259"/>
        </pc:sldMkLst>
        <pc:spChg chg="add">
          <ac:chgData name="ODDONE DANIELA MARIA" userId="S::danielamaria.oddone@agenziademanio.it::c575fb91-1d71-4cf4-a9f5-1e86cba0dcd5" providerId="AD" clId="Web-{3852833B-15AA-43D2-B069-8003ADD1D09D}" dt="2022-07-29T09:25:39.347" v="22"/>
          <ac:spMkLst>
            <pc:docMk/>
            <pc:sldMk cId="4089983608" sldId="259"/>
            <ac:spMk id="6" creationId="{D598F976-FD64-871E-D2E7-4D923E1D9965}"/>
          </ac:spMkLst>
        </pc:spChg>
      </pc:sldChg>
      <pc:sldChg chg="addSp">
        <pc:chgData name="ODDONE DANIELA MARIA" userId="S::danielamaria.oddone@agenziademanio.it::c575fb91-1d71-4cf4-a9f5-1e86cba0dcd5" providerId="AD" clId="Web-{3852833B-15AA-43D2-B069-8003ADD1D09D}" dt="2022-07-29T09:25:33.597" v="20"/>
        <pc:sldMkLst>
          <pc:docMk/>
          <pc:sldMk cId="3526441739" sldId="260"/>
        </pc:sldMkLst>
        <pc:spChg chg="add">
          <ac:chgData name="ODDONE DANIELA MARIA" userId="S::danielamaria.oddone@agenziademanio.it::c575fb91-1d71-4cf4-a9f5-1e86cba0dcd5" providerId="AD" clId="Web-{3852833B-15AA-43D2-B069-8003ADD1D09D}" dt="2022-07-29T09:25:33.597" v="20"/>
          <ac:spMkLst>
            <pc:docMk/>
            <pc:sldMk cId="3526441739" sldId="260"/>
            <ac:spMk id="113" creationId="{0705EAAE-7645-04B3-77DB-04349536F147}"/>
          </ac:spMkLst>
        </pc:spChg>
      </pc:sldChg>
      <pc:sldChg chg="addSp delSp modSp">
        <pc:chgData name="ODDONE DANIELA MARIA" userId="S::danielamaria.oddone@agenziademanio.it::c575fb91-1d71-4cf4-a9f5-1e86cba0dcd5" providerId="AD" clId="Web-{3852833B-15AA-43D2-B069-8003ADD1D09D}" dt="2022-07-29T09:25:26.737" v="19" actId="1076"/>
        <pc:sldMkLst>
          <pc:docMk/>
          <pc:sldMk cId="2672570124" sldId="261"/>
        </pc:sldMkLst>
        <pc:spChg chg="add mod">
          <ac:chgData name="ODDONE DANIELA MARIA" userId="S::danielamaria.oddone@agenziademanio.it::c575fb91-1d71-4cf4-a9f5-1e86cba0dcd5" providerId="AD" clId="Web-{3852833B-15AA-43D2-B069-8003ADD1D09D}" dt="2022-07-29T09:25:26.737" v="19" actId="1076"/>
          <ac:spMkLst>
            <pc:docMk/>
            <pc:sldMk cId="2672570124" sldId="261"/>
            <ac:spMk id="45" creationId="{62F94A48-8D84-0441-F324-45DBFFEEC794}"/>
          </ac:spMkLst>
        </pc:spChg>
        <pc:picChg chg="add del mod">
          <ac:chgData name="ODDONE DANIELA MARIA" userId="S::danielamaria.oddone@agenziademanio.it::c575fb91-1d71-4cf4-a9f5-1e86cba0dcd5" providerId="AD" clId="Web-{3852833B-15AA-43D2-B069-8003ADD1D09D}" dt="2022-07-29T09:24:39.797" v="18"/>
          <ac:picMkLst>
            <pc:docMk/>
            <pc:sldMk cId="2672570124" sldId="261"/>
            <ac:picMk id="43" creationId="{3B792E3A-F7F6-00FC-A702-1508234A90F8}"/>
          </ac:picMkLst>
        </pc:picChg>
      </pc:sldChg>
    </pc:docChg>
  </pc:docChgLst>
  <pc:docChgLst>
    <pc:chgData name="COPPOLA VINCENZO PAOLO" userId="62f37ea7-6780-4b98-a15b-d4556bca0843" providerId="ADAL" clId="{74B343C4-5F48-43F5-9F8F-3CE0261CEF4E}"/>
    <pc:docChg chg="custSel modSld">
      <pc:chgData name="COPPOLA VINCENZO PAOLO" userId="62f37ea7-6780-4b98-a15b-d4556bca0843" providerId="ADAL" clId="{74B343C4-5F48-43F5-9F8F-3CE0261CEF4E}" dt="2023-10-09T09:21:42.863" v="1" actId="478"/>
      <pc:docMkLst>
        <pc:docMk/>
      </pc:docMkLst>
      <pc:sldChg chg="addSp delSp modSp mod">
        <pc:chgData name="COPPOLA VINCENZO PAOLO" userId="62f37ea7-6780-4b98-a15b-d4556bca0843" providerId="ADAL" clId="{74B343C4-5F48-43F5-9F8F-3CE0261CEF4E}" dt="2023-10-09T09:21:42.863" v="1" actId="478"/>
        <pc:sldMkLst>
          <pc:docMk/>
          <pc:sldMk cId="214570920" sldId="262"/>
        </pc:sldMkLst>
        <pc:spChg chg="add del mod">
          <ac:chgData name="COPPOLA VINCENZO PAOLO" userId="62f37ea7-6780-4b98-a15b-d4556bca0843" providerId="ADAL" clId="{74B343C4-5F48-43F5-9F8F-3CE0261CEF4E}" dt="2023-10-09T09:21:42.863" v="1" actId="478"/>
          <ac:spMkLst>
            <pc:docMk/>
            <pc:sldMk cId="214570920" sldId="262"/>
            <ac:spMk id="25" creationId="{3E96F5DC-D9A1-3DBB-6949-7D5549C13C1E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625" cy="715891"/>
          </a:xfrm>
          <a:prstGeom prst="rect">
            <a:avLst/>
          </a:prstGeom>
        </p:spPr>
        <p:txBody>
          <a:bodyPr vert="horz" lIns="133493" tIns="66747" rIns="133493" bIns="66747" rtlCol="0"/>
          <a:lstStyle>
            <a:lvl1pPr algn="l">
              <a:defRPr sz="18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5621696" y="0"/>
            <a:ext cx="4302625" cy="715891"/>
          </a:xfrm>
          <a:prstGeom prst="rect">
            <a:avLst/>
          </a:prstGeom>
        </p:spPr>
        <p:txBody>
          <a:bodyPr vert="horz" lIns="133493" tIns="66747" rIns="133493" bIns="66747" rtlCol="0"/>
          <a:lstStyle>
            <a:lvl1pPr algn="r">
              <a:defRPr sz="1800"/>
            </a:lvl1pPr>
          </a:lstStyle>
          <a:p>
            <a:fld id="{F2CA30A2-C504-4D42-ADAB-40248953F7E0}" type="datetimeFigureOut">
              <a:rPr lang="it-IT" smtClean="0"/>
              <a:t>30/08/2024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550988" y="1789113"/>
            <a:ext cx="6824662" cy="4826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3493" tIns="66747" rIns="133493" bIns="66747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992202" y="6882152"/>
            <a:ext cx="7942237" cy="5631057"/>
          </a:xfrm>
          <a:prstGeom prst="rect">
            <a:avLst/>
          </a:prstGeom>
        </p:spPr>
        <p:txBody>
          <a:bodyPr vert="horz" lIns="133493" tIns="66747" rIns="133493" bIns="66747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1" y="13585897"/>
            <a:ext cx="4302625" cy="715891"/>
          </a:xfrm>
          <a:prstGeom prst="rect">
            <a:avLst/>
          </a:prstGeom>
        </p:spPr>
        <p:txBody>
          <a:bodyPr vert="horz" lIns="133493" tIns="66747" rIns="133493" bIns="66747" rtlCol="0" anchor="b"/>
          <a:lstStyle>
            <a:lvl1pPr algn="l">
              <a:defRPr sz="18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5621696" y="13585897"/>
            <a:ext cx="4302625" cy="715891"/>
          </a:xfrm>
          <a:prstGeom prst="rect">
            <a:avLst/>
          </a:prstGeom>
        </p:spPr>
        <p:txBody>
          <a:bodyPr vert="horz" lIns="133493" tIns="66747" rIns="133493" bIns="66747" rtlCol="0" anchor="b"/>
          <a:lstStyle>
            <a:lvl1pPr algn="r">
              <a:defRPr sz="1800"/>
            </a:lvl1pPr>
          </a:lstStyle>
          <a:p>
            <a:fld id="{8BA0124F-A094-4C49-BB2C-56C77572F1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207609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749797"/>
            <a:ext cx="12851448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615680"/>
            <a:ext cx="11339513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91" indent="0" algn="ctr">
              <a:buNone/>
              <a:defRPr sz="3118"/>
            </a:lvl2pPr>
            <a:lvl3pPr marL="1425583" indent="0" algn="ctr">
              <a:buNone/>
              <a:defRPr sz="2806"/>
            </a:lvl3pPr>
            <a:lvl4pPr marL="2138373" indent="0" algn="ctr">
              <a:buNone/>
              <a:defRPr sz="2494"/>
            </a:lvl4pPr>
            <a:lvl5pPr marL="2851165" indent="0" algn="ctr">
              <a:buNone/>
              <a:defRPr sz="2494"/>
            </a:lvl5pPr>
            <a:lvl6pPr marL="3563956" indent="0" algn="ctr">
              <a:buNone/>
              <a:defRPr sz="2494"/>
            </a:lvl6pPr>
            <a:lvl7pPr marL="4276747" indent="0" algn="ctr">
              <a:buNone/>
              <a:defRPr sz="2494"/>
            </a:lvl7pPr>
            <a:lvl8pPr marL="4989539" indent="0" algn="ctr">
              <a:buNone/>
              <a:defRPr sz="2494"/>
            </a:lvl8pPr>
            <a:lvl9pPr marL="5702329" indent="0" algn="ctr">
              <a:buNone/>
              <a:defRPr sz="249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5D731-49F6-4ED1-BB47-60A1E1C43376}" type="datetimeFigureOut">
              <a:rPr lang="it-IT" smtClean="0"/>
              <a:t>30/08/2024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6FCE0-D201-4807-B8DE-A8FD321C000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9184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5D731-49F6-4ED1-BB47-60A1E1C43376}" type="datetimeFigureOut">
              <a:rPr lang="it-IT" smtClean="0"/>
              <a:t>30/08/2024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6FCE0-D201-4807-B8DE-A8FD321C000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6570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69242"/>
            <a:ext cx="3260110" cy="9060817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69242"/>
            <a:ext cx="9591338" cy="9060817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5D731-49F6-4ED1-BB47-60A1E1C43376}" type="datetimeFigureOut">
              <a:rPr lang="it-IT" smtClean="0"/>
              <a:t>30/08/2024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6FCE0-D201-4807-B8DE-A8FD321C000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41979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5D731-49F6-4ED1-BB47-60A1E1C43376}" type="datetimeFigureOut">
              <a:rPr lang="it-IT" smtClean="0"/>
              <a:t>30/08/2024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6FCE0-D201-4807-B8DE-A8FD321C000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8106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3" y="2665532"/>
            <a:ext cx="13040439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3" y="7155105"/>
            <a:ext cx="13040439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/>
                </a:solidFill>
              </a:defRPr>
            </a:lvl1pPr>
            <a:lvl2pPr marL="712791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83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73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165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956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747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53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32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5D731-49F6-4ED1-BB47-60A1E1C43376}" type="datetimeFigureOut">
              <a:rPr lang="it-IT" smtClean="0"/>
              <a:t>30/08/2024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6FCE0-D201-4807-B8DE-A8FD321C000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5074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846202"/>
            <a:ext cx="6425724" cy="6783857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846202"/>
            <a:ext cx="6425724" cy="6783857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5D731-49F6-4ED1-BB47-60A1E1C43376}" type="datetimeFigureOut">
              <a:rPr lang="it-IT" smtClean="0"/>
              <a:t>30/08/2024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6FCE0-D201-4807-B8DE-A8FD321C000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83696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6" y="569242"/>
            <a:ext cx="13040439" cy="2066590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7" y="2620980"/>
            <a:ext cx="63961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91" indent="0">
              <a:buNone/>
              <a:defRPr sz="3118" b="1"/>
            </a:lvl2pPr>
            <a:lvl3pPr marL="1425583" indent="0">
              <a:buNone/>
              <a:defRPr sz="2806" b="1"/>
            </a:lvl3pPr>
            <a:lvl4pPr marL="2138373" indent="0">
              <a:buNone/>
              <a:defRPr sz="2494" b="1"/>
            </a:lvl4pPr>
            <a:lvl5pPr marL="2851165" indent="0">
              <a:buNone/>
              <a:defRPr sz="2494" b="1"/>
            </a:lvl5pPr>
            <a:lvl6pPr marL="3563956" indent="0">
              <a:buNone/>
              <a:defRPr sz="2494" b="1"/>
            </a:lvl6pPr>
            <a:lvl7pPr marL="4276747" indent="0">
              <a:buNone/>
              <a:defRPr sz="2494" b="1"/>
            </a:lvl7pPr>
            <a:lvl8pPr marL="4989539" indent="0">
              <a:buNone/>
              <a:defRPr sz="2494" b="1"/>
            </a:lvl8pPr>
            <a:lvl9pPr marL="5702329" indent="0">
              <a:buNone/>
              <a:defRPr sz="249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7" y="3905482"/>
            <a:ext cx="6396193" cy="5744375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3" y="2620980"/>
            <a:ext cx="64276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91" indent="0">
              <a:buNone/>
              <a:defRPr sz="3118" b="1"/>
            </a:lvl2pPr>
            <a:lvl3pPr marL="1425583" indent="0">
              <a:buNone/>
              <a:defRPr sz="2806" b="1"/>
            </a:lvl3pPr>
            <a:lvl4pPr marL="2138373" indent="0">
              <a:buNone/>
              <a:defRPr sz="2494" b="1"/>
            </a:lvl4pPr>
            <a:lvl5pPr marL="2851165" indent="0">
              <a:buNone/>
              <a:defRPr sz="2494" b="1"/>
            </a:lvl5pPr>
            <a:lvl6pPr marL="3563956" indent="0">
              <a:buNone/>
              <a:defRPr sz="2494" b="1"/>
            </a:lvl6pPr>
            <a:lvl7pPr marL="4276747" indent="0">
              <a:buNone/>
              <a:defRPr sz="2494" b="1"/>
            </a:lvl7pPr>
            <a:lvl8pPr marL="4989539" indent="0">
              <a:buNone/>
              <a:defRPr sz="2494" b="1"/>
            </a:lvl8pPr>
            <a:lvl9pPr marL="5702329" indent="0">
              <a:buNone/>
              <a:defRPr sz="249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3" y="3905482"/>
            <a:ext cx="6427693" cy="5744375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5D731-49F6-4ED1-BB47-60A1E1C43376}" type="datetimeFigureOut">
              <a:rPr lang="it-IT" smtClean="0"/>
              <a:t>30/08/2024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6FCE0-D201-4807-B8DE-A8FD321C000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54160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5D731-49F6-4ED1-BB47-60A1E1C43376}" type="datetimeFigureOut">
              <a:rPr lang="it-IT" smtClean="0"/>
              <a:t>30/08/2024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6FCE0-D201-4807-B8DE-A8FD321C000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22599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5D731-49F6-4ED1-BB47-60A1E1C43376}" type="datetimeFigureOut">
              <a:rPr lang="it-IT" smtClean="0"/>
              <a:t>30/08/2024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6FCE0-D201-4807-B8DE-A8FD321C000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4948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6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4" y="1539427"/>
            <a:ext cx="7654171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6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91" indent="0">
              <a:buNone/>
              <a:defRPr sz="2183"/>
            </a:lvl2pPr>
            <a:lvl3pPr marL="1425583" indent="0">
              <a:buNone/>
              <a:defRPr sz="1871"/>
            </a:lvl3pPr>
            <a:lvl4pPr marL="2138373" indent="0">
              <a:buNone/>
              <a:defRPr sz="1559"/>
            </a:lvl4pPr>
            <a:lvl5pPr marL="2851165" indent="0">
              <a:buNone/>
              <a:defRPr sz="1559"/>
            </a:lvl5pPr>
            <a:lvl6pPr marL="3563956" indent="0">
              <a:buNone/>
              <a:defRPr sz="1559"/>
            </a:lvl6pPr>
            <a:lvl7pPr marL="4276747" indent="0">
              <a:buNone/>
              <a:defRPr sz="1559"/>
            </a:lvl7pPr>
            <a:lvl8pPr marL="4989539" indent="0">
              <a:buNone/>
              <a:defRPr sz="1559"/>
            </a:lvl8pPr>
            <a:lvl9pPr marL="5702329" indent="0">
              <a:buNone/>
              <a:defRPr sz="1559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5D731-49F6-4ED1-BB47-60A1E1C43376}" type="datetimeFigureOut">
              <a:rPr lang="it-IT" smtClean="0"/>
              <a:t>30/08/2024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6FCE0-D201-4807-B8DE-A8FD321C000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1974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6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4" y="1539427"/>
            <a:ext cx="7654171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91" indent="0">
              <a:buNone/>
              <a:defRPr sz="4365"/>
            </a:lvl2pPr>
            <a:lvl3pPr marL="1425583" indent="0">
              <a:buNone/>
              <a:defRPr sz="3742"/>
            </a:lvl3pPr>
            <a:lvl4pPr marL="2138373" indent="0">
              <a:buNone/>
              <a:defRPr sz="3118"/>
            </a:lvl4pPr>
            <a:lvl5pPr marL="2851165" indent="0">
              <a:buNone/>
              <a:defRPr sz="3118"/>
            </a:lvl5pPr>
            <a:lvl6pPr marL="3563956" indent="0">
              <a:buNone/>
              <a:defRPr sz="3118"/>
            </a:lvl6pPr>
            <a:lvl7pPr marL="4276747" indent="0">
              <a:buNone/>
              <a:defRPr sz="3118"/>
            </a:lvl7pPr>
            <a:lvl8pPr marL="4989539" indent="0">
              <a:buNone/>
              <a:defRPr sz="3118"/>
            </a:lvl8pPr>
            <a:lvl9pPr marL="5702329" indent="0">
              <a:buNone/>
              <a:defRPr sz="3118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6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91" indent="0">
              <a:buNone/>
              <a:defRPr sz="2183"/>
            </a:lvl2pPr>
            <a:lvl3pPr marL="1425583" indent="0">
              <a:buNone/>
              <a:defRPr sz="1871"/>
            </a:lvl3pPr>
            <a:lvl4pPr marL="2138373" indent="0">
              <a:buNone/>
              <a:defRPr sz="1559"/>
            </a:lvl4pPr>
            <a:lvl5pPr marL="2851165" indent="0">
              <a:buNone/>
              <a:defRPr sz="1559"/>
            </a:lvl5pPr>
            <a:lvl6pPr marL="3563956" indent="0">
              <a:buNone/>
              <a:defRPr sz="1559"/>
            </a:lvl6pPr>
            <a:lvl7pPr marL="4276747" indent="0">
              <a:buNone/>
              <a:defRPr sz="1559"/>
            </a:lvl7pPr>
            <a:lvl8pPr marL="4989539" indent="0">
              <a:buNone/>
              <a:defRPr sz="1559"/>
            </a:lvl8pPr>
            <a:lvl9pPr marL="5702329" indent="0">
              <a:buNone/>
              <a:defRPr sz="1559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5D731-49F6-4ED1-BB47-60A1E1C43376}" type="datetimeFigureOut">
              <a:rPr lang="it-IT" smtClean="0"/>
              <a:t>30/08/2024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6FCE0-D201-4807-B8DE-A8FD321C000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3633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2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15D731-49F6-4ED1-BB47-60A1E1C43376}" type="datetimeFigureOut">
              <a:rPr lang="it-IT" smtClean="0"/>
              <a:t>30/08/2024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86FCE0-D201-4807-B8DE-A8FD321C000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3201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25583" rtl="0" eaLnBrk="1" latinLnBrk="0" hangingPunct="1">
        <a:lnSpc>
          <a:spcPct val="90000"/>
        </a:lnSpc>
        <a:spcBef>
          <a:spcPct val="0"/>
        </a:spcBef>
        <a:buNone/>
        <a:defRPr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95" indent="-356395" algn="l" defTabSz="1425583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87" indent="-356395" algn="l" defTabSz="1425583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78" indent="-356395" algn="l" defTabSz="1425583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69" indent="-356395" algn="l" defTabSz="1425583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561" indent="-356395" algn="l" defTabSz="1425583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351" indent="-356395" algn="l" defTabSz="1425583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143" indent="-356395" algn="l" defTabSz="1425583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934" indent="-356395" algn="l" defTabSz="1425583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725" indent="-356395" algn="l" defTabSz="1425583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83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91" algn="l" defTabSz="1425583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83" algn="l" defTabSz="1425583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73" algn="l" defTabSz="1425583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165" algn="l" defTabSz="1425583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956" algn="l" defTabSz="1425583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747" algn="l" defTabSz="1425583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539" algn="l" defTabSz="1425583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329" algn="l" defTabSz="1425583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2.svg"/><Relationship Id="rId7" Type="http://schemas.microsoft.com/office/2007/relationships/hdphoto" Target="../media/hdphoto1.wdp"/><Relationship Id="rId12" Type="http://schemas.openxmlformats.org/officeDocument/2006/relationships/image" Target="../media/image10.svg"/><Relationship Id="rId17" Type="http://schemas.openxmlformats.org/officeDocument/2006/relationships/image" Target="../media/image15.png"/><Relationship Id="rId2" Type="http://schemas.openxmlformats.org/officeDocument/2006/relationships/image" Target="../media/image1.png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9.png"/><Relationship Id="rId5" Type="http://schemas.openxmlformats.org/officeDocument/2006/relationships/image" Target="../media/image4.svg"/><Relationship Id="rId15" Type="http://schemas.openxmlformats.org/officeDocument/2006/relationships/image" Target="../media/image13.svg"/><Relationship Id="rId10" Type="http://schemas.openxmlformats.org/officeDocument/2006/relationships/image" Target="../media/image8.svg"/><Relationship Id="rId4" Type="http://schemas.openxmlformats.org/officeDocument/2006/relationships/image" Target="../media/image3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ttangolo 73">
            <a:extLst>
              <a:ext uri="{FF2B5EF4-FFF2-40B4-BE49-F238E27FC236}">
                <a16:creationId xmlns:a16="http://schemas.microsoft.com/office/drawing/2014/main" id="{B9D1B447-EB4A-39FB-9F86-75B756C9CED8}"/>
              </a:ext>
            </a:extLst>
          </p:cNvPr>
          <p:cNvSpPr/>
          <p:nvPr/>
        </p:nvSpPr>
        <p:spPr>
          <a:xfrm>
            <a:off x="9678956" y="448977"/>
            <a:ext cx="2890255" cy="2410137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5" name="Rettangolo 74">
            <a:extLst>
              <a:ext uri="{FF2B5EF4-FFF2-40B4-BE49-F238E27FC236}">
                <a16:creationId xmlns:a16="http://schemas.microsoft.com/office/drawing/2014/main" id="{0BBCEC00-024B-CA96-200E-F0FF71EFC6C6}"/>
              </a:ext>
            </a:extLst>
          </p:cNvPr>
          <p:cNvSpPr/>
          <p:nvPr/>
        </p:nvSpPr>
        <p:spPr>
          <a:xfrm>
            <a:off x="11991199" y="1716842"/>
            <a:ext cx="2890255" cy="2410137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5" name="Rettangolo 84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6406" y="0"/>
            <a:ext cx="3807292" cy="10691813"/>
          </a:xfrm>
          <a:prstGeom prst="rect">
            <a:avLst/>
          </a:prstGeom>
          <a:solidFill>
            <a:srgbClr val="DADCD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3025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72" name="Rettangolo 71">
            <a:extLst>
              <a:ext uri="{FF2B5EF4-FFF2-40B4-BE49-F238E27FC236}">
                <a16:creationId xmlns:a16="http://schemas.microsoft.com/office/drawing/2014/main" id="{3E67D4F0-09A7-EE55-361D-8428546301DA}"/>
              </a:ext>
            </a:extLst>
          </p:cNvPr>
          <p:cNvSpPr/>
          <p:nvPr/>
        </p:nvSpPr>
        <p:spPr>
          <a:xfrm>
            <a:off x="1737360" y="1066800"/>
            <a:ext cx="1840041" cy="1515349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3" name="Rettangolo 72">
            <a:extLst>
              <a:ext uri="{FF2B5EF4-FFF2-40B4-BE49-F238E27FC236}">
                <a16:creationId xmlns:a16="http://schemas.microsoft.com/office/drawing/2014/main" id="{6537D6D2-4DCB-976E-3A52-1AB20B6D1A52}"/>
              </a:ext>
            </a:extLst>
          </p:cNvPr>
          <p:cNvSpPr/>
          <p:nvPr/>
        </p:nvSpPr>
        <p:spPr>
          <a:xfrm>
            <a:off x="170734" y="2713346"/>
            <a:ext cx="3406667" cy="1362201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5" name="Gruppo 4">
            <a:extLst>
              <a:ext uri="{FF2B5EF4-FFF2-40B4-BE49-F238E27FC236}">
                <a16:creationId xmlns:a16="http://schemas.microsoft.com/office/drawing/2014/main" id="{15472642-27CF-0816-114A-300F3587E091}"/>
              </a:ext>
            </a:extLst>
          </p:cNvPr>
          <p:cNvGrpSpPr/>
          <p:nvPr/>
        </p:nvGrpSpPr>
        <p:grpSpPr>
          <a:xfrm>
            <a:off x="7812413" y="5651775"/>
            <a:ext cx="1267380" cy="581240"/>
            <a:chOff x="920" y="1591017"/>
            <a:chExt cx="1267380" cy="581240"/>
          </a:xfrm>
        </p:grpSpPr>
        <p:sp>
          <p:nvSpPr>
            <p:cNvPr id="40" name="Freccia a gallone 39">
              <a:extLst>
                <a:ext uri="{FF2B5EF4-FFF2-40B4-BE49-F238E27FC236}">
                  <a16:creationId xmlns:a16="http://schemas.microsoft.com/office/drawing/2014/main" id="{ABB74591-73A3-7D4A-D471-B43D46C94593}"/>
                </a:ext>
              </a:extLst>
            </p:cNvPr>
            <p:cNvSpPr/>
            <p:nvPr/>
          </p:nvSpPr>
          <p:spPr>
            <a:xfrm>
              <a:off x="920" y="1591017"/>
              <a:ext cx="1267380" cy="581240"/>
            </a:xfrm>
            <a:prstGeom prst="chevron">
              <a:avLst/>
            </a:prstGeom>
            <a:solidFill>
              <a:srgbClr val="465343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it-IT"/>
            </a:p>
          </p:txBody>
        </p:sp>
        <p:sp>
          <p:nvSpPr>
            <p:cNvPr id="41" name="Freccia a gallone 4">
              <a:extLst>
                <a:ext uri="{FF2B5EF4-FFF2-40B4-BE49-F238E27FC236}">
                  <a16:creationId xmlns:a16="http://schemas.microsoft.com/office/drawing/2014/main" id="{1480CD38-8344-1F5C-F104-9F8BE2454B9D}"/>
                </a:ext>
              </a:extLst>
            </p:cNvPr>
            <p:cNvSpPr txBox="1"/>
            <p:nvPr/>
          </p:nvSpPr>
          <p:spPr>
            <a:xfrm>
              <a:off x="291540" y="1591017"/>
              <a:ext cx="686140" cy="581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0010" tIns="26670" rIns="26670" bIns="2667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it-IT" sz="2000" kern="1200" dirty="0"/>
            </a:p>
          </p:txBody>
        </p:sp>
      </p:grpSp>
      <p:grpSp>
        <p:nvGrpSpPr>
          <p:cNvPr id="14" name="Gruppo 13">
            <a:extLst>
              <a:ext uri="{FF2B5EF4-FFF2-40B4-BE49-F238E27FC236}">
                <a16:creationId xmlns:a16="http://schemas.microsoft.com/office/drawing/2014/main" id="{3156C819-3901-3D67-57C1-E96CA418A065}"/>
              </a:ext>
            </a:extLst>
          </p:cNvPr>
          <p:cNvGrpSpPr/>
          <p:nvPr/>
        </p:nvGrpSpPr>
        <p:grpSpPr>
          <a:xfrm>
            <a:off x="9007978" y="5660137"/>
            <a:ext cx="1276838" cy="581240"/>
            <a:chOff x="1196485" y="1599379"/>
            <a:chExt cx="1276838" cy="581240"/>
          </a:xfrm>
        </p:grpSpPr>
        <p:sp>
          <p:nvSpPr>
            <p:cNvPr id="37" name="Freccia a gallone 36">
              <a:extLst>
                <a:ext uri="{FF2B5EF4-FFF2-40B4-BE49-F238E27FC236}">
                  <a16:creationId xmlns:a16="http://schemas.microsoft.com/office/drawing/2014/main" id="{A31433EB-1DEC-EFEE-E33A-2125CD5895D3}"/>
                </a:ext>
              </a:extLst>
            </p:cNvPr>
            <p:cNvSpPr/>
            <p:nvPr/>
          </p:nvSpPr>
          <p:spPr>
            <a:xfrm>
              <a:off x="1196485" y="1599379"/>
              <a:ext cx="1276838" cy="581240"/>
            </a:xfrm>
            <a:prstGeom prst="chevron">
              <a:avLst/>
            </a:prstGeom>
            <a:solidFill>
              <a:srgbClr val="1A6604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it-IT"/>
            </a:p>
          </p:txBody>
        </p:sp>
        <p:sp>
          <p:nvSpPr>
            <p:cNvPr id="38" name="Freccia a gallone 6">
              <a:extLst>
                <a:ext uri="{FF2B5EF4-FFF2-40B4-BE49-F238E27FC236}">
                  <a16:creationId xmlns:a16="http://schemas.microsoft.com/office/drawing/2014/main" id="{9562DD64-DA2E-B45E-D900-53A844D2D251}"/>
                </a:ext>
              </a:extLst>
            </p:cNvPr>
            <p:cNvSpPr txBox="1"/>
            <p:nvPr/>
          </p:nvSpPr>
          <p:spPr>
            <a:xfrm>
              <a:off x="1487105" y="1599379"/>
              <a:ext cx="695598" cy="581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6017" tIns="45339" rIns="45339" bIns="45339" numCol="1" spcCol="1270" anchor="ctr" anchorCtr="0">
              <a:noAutofit/>
            </a:bodyPr>
            <a:lstStyle/>
            <a:p>
              <a:pPr marL="0" lvl="0" indent="0" algn="ctr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it-IT" sz="3400" kern="1200" dirty="0"/>
            </a:p>
          </p:txBody>
        </p:sp>
      </p:grpSp>
      <p:grpSp>
        <p:nvGrpSpPr>
          <p:cNvPr id="17" name="Gruppo 16">
            <a:extLst>
              <a:ext uri="{FF2B5EF4-FFF2-40B4-BE49-F238E27FC236}">
                <a16:creationId xmlns:a16="http://schemas.microsoft.com/office/drawing/2014/main" id="{BFACBB80-E4A4-703A-254C-29799DB38A25}"/>
              </a:ext>
            </a:extLst>
          </p:cNvPr>
          <p:cNvGrpSpPr/>
          <p:nvPr/>
        </p:nvGrpSpPr>
        <p:grpSpPr>
          <a:xfrm>
            <a:off x="10213002" y="5657417"/>
            <a:ext cx="1301822" cy="586680"/>
            <a:chOff x="2401509" y="1596659"/>
            <a:chExt cx="1301822" cy="586680"/>
          </a:xfrm>
        </p:grpSpPr>
        <p:sp>
          <p:nvSpPr>
            <p:cNvPr id="30" name="Freccia a gallone 29">
              <a:extLst>
                <a:ext uri="{FF2B5EF4-FFF2-40B4-BE49-F238E27FC236}">
                  <a16:creationId xmlns:a16="http://schemas.microsoft.com/office/drawing/2014/main" id="{15D1BEC9-BD4E-1AB1-336F-C12996608DBA}"/>
                </a:ext>
              </a:extLst>
            </p:cNvPr>
            <p:cNvSpPr/>
            <p:nvPr/>
          </p:nvSpPr>
          <p:spPr>
            <a:xfrm>
              <a:off x="2401509" y="1596659"/>
              <a:ext cx="1301822" cy="586680"/>
            </a:xfrm>
            <a:prstGeom prst="chevron">
              <a:avLst/>
            </a:prstGeom>
            <a:solidFill>
              <a:srgbClr val="5C8A65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it-IT"/>
            </a:p>
          </p:txBody>
        </p:sp>
        <p:sp>
          <p:nvSpPr>
            <p:cNvPr id="33" name="Freccia a gallone 8">
              <a:extLst>
                <a:ext uri="{FF2B5EF4-FFF2-40B4-BE49-F238E27FC236}">
                  <a16:creationId xmlns:a16="http://schemas.microsoft.com/office/drawing/2014/main" id="{C92616C0-C7C6-3034-9201-0F5A30CA50CC}"/>
                </a:ext>
              </a:extLst>
            </p:cNvPr>
            <p:cNvSpPr txBox="1"/>
            <p:nvPr/>
          </p:nvSpPr>
          <p:spPr>
            <a:xfrm>
              <a:off x="2694849" y="1596659"/>
              <a:ext cx="715142" cy="58668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0018" tIns="46673" rIns="46673" bIns="46673" numCol="1" spcCol="1270" anchor="ctr" anchorCtr="0">
              <a:noAutofit/>
            </a:bodyPr>
            <a:lstStyle/>
            <a:p>
              <a:pPr marL="0" lvl="0" indent="0"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it-IT" sz="3500" kern="1200" dirty="0"/>
            </a:p>
          </p:txBody>
        </p:sp>
      </p:grpSp>
      <p:grpSp>
        <p:nvGrpSpPr>
          <p:cNvPr id="18" name="Gruppo 17">
            <a:extLst>
              <a:ext uri="{FF2B5EF4-FFF2-40B4-BE49-F238E27FC236}">
                <a16:creationId xmlns:a16="http://schemas.microsoft.com/office/drawing/2014/main" id="{B86EFDEC-FB69-1245-AF72-94025FEDF3C1}"/>
              </a:ext>
            </a:extLst>
          </p:cNvPr>
          <p:cNvGrpSpPr/>
          <p:nvPr/>
        </p:nvGrpSpPr>
        <p:grpSpPr>
          <a:xfrm>
            <a:off x="11445099" y="5657417"/>
            <a:ext cx="1238546" cy="586680"/>
            <a:chOff x="3633606" y="1596659"/>
            <a:chExt cx="1238546" cy="586680"/>
          </a:xfrm>
        </p:grpSpPr>
        <p:sp>
          <p:nvSpPr>
            <p:cNvPr id="27" name="Freccia a gallone 26">
              <a:extLst>
                <a:ext uri="{FF2B5EF4-FFF2-40B4-BE49-F238E27FC236}">
                  <a16:creationId xmlns:a16="http://schemas.microsoft.com/office/drawing/2014/main" id="{4F04F44D-0CA5-326F-8C83-76D6170F0ADE}"/>
                </a:ext>
              </a:extLst>
            </p:cNvPr>
            <p:cNvSpPr/>
            <p:nvPr/>
          </p:nvSpPr>
          <p:spPr>
            <a:xfrm>
              <a:off x="3633606" y="1596659"/>
              <a:ext cx="1238546" cy="586680"/>
            </a:xfrm>
            <a:prstGeom prst="chevron">
              <a:avLst/>
            </a:prstGeom>
            <a:solidFill>
              <a:srgbClr val="9CBDA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it-IT"/>
            </a:p>
          </p:txBody>
        </p:sp>
        <p:sp>
          <p:nvSpPr>
            <p:cNvPr id="28" name="Freccia a gallone 10">
              <a:extLst>
                <a:ext uri="{FF2B5EF4-FFF2-40B4-BE49-F238E27FC236}">
                  <a16:creationId xmlns:a16="http://schemas.microsoft.com/office/drawing/2014/main" id="{55A24B35-B427-DE6C-AD1E-B6AA8D2A3BD5}"/>
                </a:ext>
              </a:extLst>
            </p:cNvPr>
            <p:cNvSpPr txBox="1"/>
            <p:nvPr/>
          </p:nvSpPr>
          <p:spPr>
            <a:xfrm>
              <a:off x="3926946" y="1596659"/>
              <a:ext cx="651866" cy="58668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0018" tIns="46673" rIns="46673" bIns="46673" numCol="1" spcCol="1270" anchor="ctr" anchorCtr="0">
              <a:noAutofit/>
            </a:bodyPr>
            <a:lstStyle/>
            <a:p>
              <a:pPr marL="0" lvl="0" indent="0"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it-IT" sz="3500" kern="1200" dirty="0"/>
            </a:p>
          </p:txBody>
        </p:sp>
      </p:grpSp>
      <p:grpSp>
        <p:nvGrpSpPr>
          <p:cNvPr id="19" name="Gruppo 18">
            <a:extLst>
              <a:ext uri="{FF2B5EF4-FFF2-40B4-BE49-F238E27FC236}">
                <a16:creationId xmlns:a16="http://schemas.microsoft.com/office/drawing/2014/main" id="{25A99B40-79FD-BF48-22DD-B832D1B51188}"/>
              </a:ext>
            </a:extLst>
          </p:cNvPr>
          <p:cNvGrpSpPr/>
          <p:nvPr/>
        </p:nvGrpSpPr>
        <p:grpSpPr>
          <a:xfrm>
            <a:off x="12609741" y="5674646"/>
            <a:ext cx="1154372" cy="552221"/>
            <a:chOff x="4798248" y="1613888"/>
            <a:chExt cx="1154372" cy="552221"/>
          </a:xfrm>
        </p:grpSpPr>
        <p:sp>
          <p:nvSpPr>
            <p:cNvPr id="25" name="Freccia a gallone 24">
              <a:extLst>
                <a:ext uri="{FF2B5EF4-FFF2-40B4-BE49-F238E27FC236}">
                  <a16:creationId xmlns:a16="http://schemas.microsoft.com/office/drawing/2014/main" id="{281D0BD6-6D1B-FA6C-33E5-559FD88A0323}"/>
                </a:ext>
              </a:extLst>
            </p:cNvPr>
            <p:cNvSpPr/>
            <p:nvPr/>
          </p:nvSpPr>
          <p:spPr>
            <a:xfrm>
              <a:off x="4798248" y="1613888"/>
              <a:ext cx="1154372" cy="552221"/>
            </a:xfrm>
            <a:prstGeom prst="chevron">
              <a:avLst/>
            </a:prstGeom>
            <a:solidFill>
              <a:srgbClr val="D6D5A7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it-IT"/>
            </a:p>
          </p:txBody>
        </p:sp>
        <p:sp>
          <p:nvSpPr>
            <p:cNvPr id="26" name="Freccia a gallone 12">
              <a:extLst>
                <a:ext uri="{FF2B5EF4-FFF2-40B4-BE49-F238E27FC236}">
                  <a16:creationId xmlns:a16="http://schemas.microsoft.com/office/drawing/2014/main" id="{D19702D8-72A8-4C03-FBD5-6FD3F0385B0A}"/>
                </a:ext>
              </a:extLst>
            </p:cNvPr>
            <p:cNvSpPr txBox="1"/>
            <p:nvPr/>
          </p:nvSpPr>
          <p:spPr>
            <a:xfrm>
              <a:off x="5074359" y="1613888"/>
              <a:ext cx="602151" cy="55222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2017" tIns="44006" rIns="44006" bIns="44006" numCol="1" spcCol="1270" anchor="ctr" anchorCtr="0">
              <a:noAutofit/>
            </a:bodyPr>
            <a:lstStyle/>
            <a:p>
              <a:pPr marL="0" lvl="0" indent="0" algn="ctr" defTabSz="1466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it-IT" sz="3300" kern="1200" dirty="0"/>
            </a:p>
          </p:txBody>
        </p:sp>
      </p:grp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5CDB7440-DA6C-2F06-D473-44717F328F1B}"/>
              </a:ext>
            </a:extLst>
          </p:cNvPr>
          <p:cNvGrpSpPr/>
          <p:nvPr/>
        </p:nvGrpSpPr>
        <p:grpSpPr>
          <a:xfrm>
            <a:off x="13692299" y="5674646"/>
            <a:ext cx="1189267" cy="552221"/>
            <a:chOff x="5880806" y="1613888"/>
            <a:chExt cx="1189267" cy="552221"/>
          </a:xfrm>
        </p:grpSpPr>
        <p:sp>
          <p:nvSpPr>
            <p:cNvPr id="23" name="Freccia a gallone 22">
              <a:extLst>
                <a:ext uri="{FF2B5EF4-FFF2-40B4-BE49-F238E27FC236}">
                  <a16:creationId xmlns:a16="http://schemas.microsoft.com/office/drawing/2014/main" id="{DA77CAA9-C582-9EBD-C2BF-9E7B7D50A015}"/>
                </a:ext>
              </a:extLst>
            </p:cNvPr>
            <p:cNvSpPr/>
            <p:nvPr/>
          </p:nvSpPr>
          <p:spPr>
            <a:xfrm>
              <a:off x="5880806" y="1613888"/>
              <a:ext cx="1189267" cy="552221"/>
            </a:xfrm>
            <a:prstGeom prst="chevron">
              <a:avLst/>
            </a:prstGeom>
            <a:solidFill>
              <a:srgbClr val="B9D5C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it-IT"/>
            </a:p>
          </p:txBody>
        </p:sp>
        <p:sp>
          <p:nvSpPr>
            <p:cNvPr id="24" name="Freccia a gallone 14">
              <a:extLst>
                <a:ext uri="{FF2B5EF4-FFF2-40B4-BE49-F238E27FC236}">
                  <a16:creationId xmlns:a16="http://schemas.microsoft.com/office/drawing/2014/main" id="{D3B67185-6A4F-4259-3C00-641DDA831414}"/>
                </a:ext>
              </a:extLst>
            </p:cNvPr>
            <p:cNvSpPr txBox="1"/>
            <p:nvPr/>
          </p:nvSpPr>
          <p:spPr>
            <a:xfrm>
              <a:off x="6156917" y="1613888"/>
              <a:ext cx="637046" cy="55222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2017" tIns="44006" rIns="44006" bIns="44006" numCol="1" spcCol="1270" anchor="ctr" anchorCtr="0">
              <a:noAutofit/>
            </a:bodyPr>
            <a:lstStyle/>
            <a:p>
              <a:pPr marL="0" lvl="0" indent="0" algn="ctr" defTabSz="1466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it-IT" sz="3300" kern="1200"/>
            </a:p>
          </p:txBody>
        </p:sp>
      </p:grpSp>
      <p:cxnSp>
        <p:nvCxnSpPr>
          <p:cNvPr id="8" name="Connettore diritto 7"/>
          <p:cNvCxnSpPr/>
          <p:nvPr/>
        </p:nvCxnSpPr>
        <p:spPr>
          <a:xfrm>
            <a:off x="11367074" y="0"/>
            <a:ext cx="0" cy="10691813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" name="Rettangolo 56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295275"/>
            <a:ext cx="3764088" cy="639096"/>
          </a:xfrm>
          <a:prstGeom prst="rect">
            <a:avLst/>
          </a:prstGeom>
          <a:solidFill>
            <a:srgbClr val="485F45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3025"/>
          </a:p>
        </p:txBody>
      </p:sp>
      <p:sp>
        <p:nvSpPr>
          <p:cNvPr id="12" name="Rettangolo 11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10135671"/>
            <a:ext cx="15119350" cy="273645"/>
          </a:xfrm>
          <a:prstGeom prst="rect">
            <a:avLst/>
          </a:prstGeom>
          <a:solidFill>
            <a:schemeClr val="accent3">
              <a:alpha val="4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3025" dirty="0"/>
          </a:p>
        </p:txBody>
      </p:sp>
      <p:sp>
        <p:nvSpPr>
          <p:cNvPr id="4" name="Rettangolo 3"/>
          <p:cNvSpPr>
            <a:spLocks noGrp="1" noRot="1" noChangeAspect="1" noMove="1" noResize="1" noEditPoints="1" noAdjustHandles="1" noChangeArrowheads="1" noChangeShapeType="1"/>
          </p:cNvSpPr>
          <p:nvPr/>
        </p:nvSpPr>
        <p:spPr>
          <a:xfrm>
            <a:off x="1" y="4438114"/>
            <a:ext cx="1274286" cy="435619"/>
          </a:xfrm>
          <a:prstGeom prst="rect">
            <a:avLst/>
          </a:prstGeom>
          <a:solidFill>
            <a:srgbClr val="748D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3025"/>
          </a:p>
        </p:txBody>
      </p:sp>
      <p:cxnSp>
        <p:nvCxnSpPr>
          <p:cNvPr id="6" name="Connettore diritto 5"/>
          <p:cNvCxnSpPr/>
          <p:nvPr/>
        </p:nvCxnSpPr>
        <p:spPr>
          <a:xfrm>
            <a:off x="3764088" y="0"/>
            <a:ext cx="0" cy="10691813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Connettore diritto 6"/>
          <p:cNvCxnSpPr/>
          <p:nvPr/>
        </p:nvCxnSpPr>
        <p:spPr>
          <a:xfrm>
            <a:off x="7559675" y="0"/>
            <a:ext cx="0" cy="10691813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CasellaDiTesto 8"/>
          <p:cNvSpPr txBox="1">
            <a:spLocks/>
          </p:cNvSpPr>
          <p:nvPr/>
        </p:nvSpPr>
        <p:spPr>
          <a:xfrm>
            <a:off x="15409" y="606170"/>
            <a:ext cx="2648131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t-IT" b="1" dirty="0">
                <a:solidFill>
                  <a:schemeClr val="bg1"/>
                </a:solidFill>
                <a:latin typeface="Century Gothic" panose="020B0502020202020204" pitchFamily="34" charset="0"/>
              </a:rPr>
              <a:t>Denominazione</a:t>
            </a:r>
          </a:p>
          <a:p>
            <a:r>
              <a:rPr lang="it-IT" b="1" dirty="0">
                <a:latin typeface="Century Gothic" panose="020B0502020202020204" pitchFamily="34" charset="0"/>
              </a:rPr>
              <a:t>immobile</a:t>
            </a:r>
          </a:p>
        </p:txBody>
      </p:sp>
      <p:sp>
        <p:nvSpPr>
          <p:cNvPr id="13" name="Segnaposto piè di pagina 14"/>
          <p:cNvSpPr>
            <a:spLocks noGrp="1"/>
          </p:cNvSpPr>
          <p:nvPr>
            <p:ph type="ftr" sz="quarter" idx="11"/>
          </p:nvPr>
        </p:nvSpPr>
        <p:spPr>
          <a:xfrm>
            <a:off x="5901" y="10149249"/>
            <a:ext cx="2939310" cy="260867"/>
          </a:xfrm>
        </p:spPr>
        <p:txBody>
          <a:bodyPr/>
          <a:lstStyle/>
          <a:p>
            <a:pPr algn="l"/>
            <a:r>
              <a:rPr lang="it-IT" sz="85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OPERATORI ECONOMICI: XXXXXXXXXXXX</a:t>
            </a:r>
          </a:p>
        </p:txBody>
      </p:sp>
      <p:sp>
        <p:nvSpPr>
          <p:cNvPr id="21" name="Segnaposto testo 18"/>
          <p:cNvSpPr txBox="1">
            <a:spLocks/>
          </p:cNvSpPr>
          <p:nvPr/>
        </p:nvSpPr>
        <p:spPr>
          <a:xfrm>
            <a:off x="1401622" y="8047236"/>
            <a:ext cx="2333126" cy="975419"/>
          </a:xfrm>
          <a:prstGeom prst="rect">
            <a:avLst/>
          </a:prstGeom>
        </p:spPr>
        <p:txBody>
          <a:bodyPr vert="horz" lIns="113395" tIns="56698" rIns="113395" bIns="56698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it-IT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SUL: </a:t>
            </a:r>
            <a:r>
              <a:rPr lang="it-IT" sz="1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nn</a:t>
            </a:r>
            <a:r>
              <a:rPr lang="it-IT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 mq</a:t>
            </a:r>
            <a:br>
              <a:rPr lang="it-IT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</a:br>
            <a:r>
              <a:rPr lang="it-IT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Volume: </a:t>
            </a:r>
            <a:r>
              <a:rPr lang="it-IT" sz="1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nn</a:t>
            </a:r>
            <a:r>
              <a:rPr lang="it-IT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 mc</a:t>
            </a:r>
          </a:p>
          <a:p>
            <a:pPr>
              <a:lnSpc>
                <a:spcPct val="100000"/>
              </a:lnSpc>
            </a:pPr>
            <a:r>
              <a:rPr lang="it-IT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Tipologia strutturale:</a:t>
            </a:r>
            <a:r>
              <a:rPr lang="it-IT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it-IT" sz="1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xxxxxx</a:t>
            </a:r>
            <a:br>
              <a:rPr lang="it-IT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</a:br>
            <a:endParaRPr lang="it-IT" sz="10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2" name="Segnaposto titolo 1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6565" y="4436904"/>
            <a:ext cx="1264129" cy="436827"/>
          </a:xfrm>
          <a:prstGeom prst="rect">
            <a:avLst/>
          </a:prstGeom>
        </p:spPr>
        <p:txBody>
          <a:bodyPr vert="horz" lIns="113395" tIns="56698" rIns="113395" bIns="56698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 baseline="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it-IT" sz="1200" dirty="0">
                <a:solidFill>
                  <a:schemeClr val="bg1"/>
                </a:solidFill>
              </a:rPr>
              <a:t>Dati incarico</a:t>
            </a:r>
            <a:endParaRPr lang="it-IT" sz="1200" b="0" dirty="0">
              <a:solidFill>
                <a:schemeClr val="bg1"/>
              </a:solidFill>
            </a:endParaRPr>
          </a:p>
        </p:txBody>
      </p:sp>
      <p:sp>
        <p:nvSpPr>
          <p:cNvPr id="32" name="CasellaDiTesto 31"/>
          <p:cNvSpPr txBox="1"/>
          <p:nvPr/>
        </p:nvSpPr>
        <p:spPr>
          <a:xfrm>
            <a:off x="60299" y="1355470"/>
            <a:ext cx="1880036" cy="664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Regione </a:t>
            </a:r>
            <a:r>
              <a:rPr lang="it-IT" sz="1200" b="1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xxx</a:t>
            </a:r>
          </a:p>
          <a:p>
            <a:r>
              <a:rPr lang="it-IT" sz="12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Comune di </a:t>
            </a:r>
          </a:p>
          <a:p>
            <a:r>
              <a:rPr lang="it-IT" sz="1200" b="1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xxx (XX)</a:t>
            </a:r>
          </a:p>
        </p:txBody>
      </p:sp>
      <p:sp>
        <p:nvSpPr>
          <p:cNvPr id="34" name="Rettangolo 33"/>
          <p:cNvSpPr>
            <a:spLocks noGrp="1" noRot="1" noChangeAspect="1" noMove="1" noResize="1" noEditPoints="1" noAdjustHandles="1" noChangeArrowheads="1" noChangeShapeType="1"/>
          </p:cNvSpPr>
          <p:nvPr/>
        </p:nvSpPr>
        <p:spPr>
          <a:xfrm>
            <a:off x="1" y="5465164"/>
            <a:ext cx="1274286" cy="435619"/>
          </a:xfrm>
          <a:prstGeom prst="rect">
            <a:avLst/>
          </a:prstGeom>
          <a:solidFill>
            <a:srgbClr val="748D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3025"/>
          </a:p>
        </p:txBody>
      </p:sp>
      <p:sp>
        <p:nvSpPr>
          <p:cNvPr id="36" name="Segnaposto titolo 1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7113" y="5463956"/>
            <a:ext cx="1263582" cy="436827"/>
          </a:xfrm>
          <a:prstGeom prst="rect">
            <a:avLst/>
          </a:prstGeom>
        </p:spPr>
        <p:txBody>
          <a:bodyPr vert="horz" lIns="113395" tIns="56698" rIns="113395" bIns="56698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 baseline="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it-IT" sz="1200" dirty="0">
                <a:solidFill>
                  <a:schemeClr val="bg1"/>
                </a:solidFill>
              </a:rPr>
              <a:t>Importo contrattuale</a:t>
            </a:r>
          </a:p>
        </p:txBody>
      </p:sp>
      <p:sp>
        <p:nvSpPr>
          <p:cNvPr id="47" name="Rettangolo 46"/>
          <p:cNvSpPr>
            <a:spLocks noGrp="1" noRot="1" noChangeAspect="1" noMove="1" noResize="1" noEditPoints="1" noAdjustHandles="1" noChangeArrowheads="1" noChangeShapeType="1"/>
          </p:cNvSpPr>
          <p:nvPr/>
        </p:nvSpPr>
        <p:spPr>
          <a:xfrm>
            <a:off x="1" y="6458232"/>
            <a:ext cx="1274286" cy="435619"/>
          </a:xfrm>
          <a:prstGeom prst="rect">
            <a:avLst/>
          </a:prstGeom>
          <a:solidFill>
            <a:srgbClr val="748D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3025"/>
          </a:p>
        </p:txBody>
      </p:sp>
      <p:sp>
        <p:nvSpPr>
          <p:cNvPr id="49" name="Segnaposto titolo 1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1814" y="6458233"/>
            <a:ext cx="1258776" cy="435618"/>
          </a:xfrm>
          <a:prstGeom prst="rect">
            <a:avLst/>
          </a:prstGeom>
        </p:spPr>
        <p:txBody>
          <a:bodyPr vert="horz" lIns="113395" tIns="56698" rIns="113395" bIns="56698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 baseline="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it-IT" sz="1200" dirty="0">
                <a:solidFill>
                  <a:schemeClr val="bg1"/>
                </a:solidFill>
              </a:rPr>
              <a:t>ID-Opere*</a:t>
            </a:r>
            <a:endParaRPr lang="it-IT" sz="1200" b="0" dirty="0">
              <a:solidFill>
                <a:schemeClr val="bg1"/>
              </a:solidFill>
            </a:endParaRPr>
          </a:p>
        </p:txBody>
      </p:sp>
      <p:sp>
        <p:nvSpPr>
          <p:cNvPr id="50" name="Segnaposto testo 18"/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415573" y="4310356"/>
            <a:ext cx="2254672" cy="883016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200"/>
              </a:spcBef>
              <a:buNone/>
            </a:pPr>
            <a:r>
              <a:rPr lang="it-IT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Data di inizio incarico:  20xx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it-IT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Estremi validazione: </a:t>
            </a:r>
            <a:r>
              <a:rPr lang="it-IT" sz="105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xxxxxx</a:t>
            </a:r>
            <a:endParaRPr lang="it-IT" sz="105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  <a:p>
            <a:pPr marL="0" indent="0">
              <a:spcBef>
                <a:spcPts val="200"/>
              </a:spcBef>
              <a:buNone/>
            </a:pPr>
            <a:r>
              <a:rPr lang="it-IT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Durata incarico: </a:t>
            </a:r>
            <a:r>
              <a:rPr lang="it-IT" sz="105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xxxxx</a:t>
            </a:r>
            <a:endParaRPr lang="it-IT" sz="105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  <a:p>
            <a:pPr marL="0" indent="0">
              <a:spcBef>
                <a:spcPts val="200"/>
              </a:spcBef>
              <a:buNone/>
            </a:pPr>
            <a:r>
              <a:rPr lang="it-IT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Durata effettiva: </a:t>
            </a:r>
            <a:r>
              <a:rPr lang="it-IT" sz="105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xxxx</a:t>
            </a:r>
            <a:endParaRPr lang="it-IT" sz="105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it-IT" sz="105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52" name="Rettangolo 51"/>
          <p:cNvSpPr>
            <a:spLocks noChangeAspect="1"/>
          </p:cNvSpPr>
          <p:nvPr/>
        </p:nvSpPr>
        <p:spPr>
          <a:xfrm>
            <a:off x="1" y="8090158"/>
            <a:ext cx="1274286" cy="435619"/>
          </a:xfrm>
          <a:prstGeom prst="rect">
            <a:avLst/>
          </a:prstGeom>
          <a:solidFill>
            <a:srgbClr val="748D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3025"/>
          </a:p>
        </p:txBody>
      </p:sp>
      <p:sp>
        <p:nvSpPr>
          <p:cNvPr id="53" name="Segnaposto testo 18"/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462531" y="5444005"/>
            <a:ext cx="837538" cy="435618"/>
          </a:xfrm>
          <a:prstGeom prst="rect">
            <a:avLst/>
          </a:prstGeom>
        </p:spPr>
        <p:txBody>
          <a:bodyPr vert="horz" lIns="113395" tIns="56698" rIns="113395" bIns="56698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it-IT" sz="18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nn</a:t>
            </a:r>
            <a:r>
              <a:rPr lang="it-IT" sz="124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 mln </a:t>
            </a:r>
            <a:endParaRPr lang="it-IT" sz="124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54" name="Segnaposto titolo 1"/>
          <p:cNvSpPr>
            <a:spLocks noGrp="1"/>
          </p:cNvSpPr>
          <p:nvPr/>
        </p:nvSpPr>
        <p:spPr>
          <a:xfrm>
            <a:off x="-8084" y="8088952"/>
            <a:ext cx="1282371" cy="436827"/>
          </a:xfrm>
          <a:prstGeom prst="rect">
            <a:avLst/>
          </a:prstGeom>
        </p:spPr>
        <p:txBody>
          <a:bodyPr vert="horz" lIns="113395" tIns="56698" rIns="113395" bIns="56698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 baseline="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it-IT" sz="1200" dirty="0">
                <a:solidFill>
                  <a:schemeClr val="bg1"/>
                </a:solidFill>
              </a:rPr>
              <a:t>Dati tipologici</a:t>
            </a:r>
            <a:endParaRPr lang="it-IT" sz="1200" b="0" dirty="0">
              <a:solidFill>
                <a:schemeClr val="bg1"/>
              </a:solidFill>
            </a:endParaRPr>
          </a:p>
        </p:txBody>
      </p:sp>
      <p:sp>
        <p:nvSpPr>
          <p:cNvPr id="55" name="Segnaposto testo 18"/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2491076" y="5449606"/>
            <a:ext cx="917238" cy="399298"/>
          </a:xfrm>
          <a:prstGeom prst="rect">
            <a:avLst/>
          </a:prstGeom>
        </p:spPr>
        <p:txBody>
          <a:bodyPr vert="horz" lIns="113395" tIns="56698" rIns="113395" bIns="56698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r>
              <a:rPr lang="it-IT" sz="18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nn</a:t>
            </a:r>
            <a:r>
              <a:rPr lang="it-IT" sz="124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 mln </a:t>
            </a:r>
            <a:endParaRPr lang="it-IT" sz="124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62" name="Rettangolo 61"/>
          <p:cNvSpPr>
            <a:spLocks noChangeAspect="1"/>
          </p:cNvSpPr>
          <p:nvPr/>
        </p:nvSpPr>
        <p:spPr>
          <a:xfrm>
            <a:off x="-11202" y="9507186"/>
            <a:ext cx="1274286" cy="435619"/>
          </a:xfrm>
          <a:prstGeom prst="rect">
            <a:avLst/>
          </a:prstGeom>
          <a:solidFill>
            <a:srgbClr val="748D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3025"/>
          </a:p>
        </p:txBody>
      </p:sp>
      <p:sp>
        <p:nvSpPr>
          <p:cNvPr id="64" name="Segnaposto titolo 1"/>
          <p:cNvSpPr>
            <a:spLocks noGrp="1"/>
          </p:cNvSpPr>
          <p:nvPr/>
        </p:nvSpPr>
        <p:spPr>
          <a:xfrm>
            <a:off x="13943" y="9488837"/>
            <a:ext cx="1249141" cy="436827"/>
          </a:xfrm>
          <a:prstGeom prst="rect">
            <a:avLst/>
          </a:prstGeom>
        </p:spPr>
        <p:txBody>
          <a:bodyPr vert="horz" lIns="113395" tIns="56698" rIns="113395" bIns="56698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 baseline="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it-IT" sz="1200" dirty="0">
                <a:solidFill>
                  <a:schemeClr val="bg1"/>
                </a:solidFill>
              </a:rPr>
              <a:t>Destinazione d’uso</a:t>
            </a:r>
            <a:r>
              <a:rPr lang="it-IT" sz="1240" dirty="0">
                <a:solidFill>
                  <a:schemeClr val="bg1"/>
                </a:solidFill>
              </a:rPr>
              <a:t> </a:t>
            </a:r>
            <a:endParaRPr lang="it-IT" sz="1240" b="0" dirty="0">
              <a:solidFill>
                <a:schemeClr val="bg1"/>
              </a:solidFill>
            </a:endParaRPr>
          </a:p>
        </p:txBody>
      </p:sp>
      <p:grpSp>
        <p:nvGrpSpPr>
          <p:cNvPr id="82" name="Gruppo 81"/>
          <p:cNvGrpSpPr>
            <a:grpSpLocks/>
          </p:cNvGrpSpPr>
          <p:nvPr/>
        </p:nvGrpSpPr>
        <p:grpSpPr>
          <a:xfrm>
            <a:off x="4517170" y="6608104"/>
            <a:ext cx="2972464" cy="1824805"/>
            <a:chOff x="3897012" y="3735253"/>
            <a:chExt cx="2019600" cy="2341839"/>
          </a:xfrm>
        </p:grpSpPr>
        <p:sp>
          <p:nvSpPr>
            <p:cNvPr id="78" name="Rettangolo 77"/>
            <p:cNvSpPr>
              <a:spLocks/>
            </p:cNvSpPr>
            <p:nvPr/>
          </p:nvSpPr>
          <p:spPr>
            <a:xfrm>
              <a:off x="3897012" y="3737092"/>
              <a:ext cx="2019600" cy="2340000"/>
            </a:xfrm>
            <a:prstGeom prst="rect">
              <a:avLst/>
            </a:prstGeom>
            <a:solidFill>
              <a:srgbClr val="D2D09D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3025"/>
            </a:p>
          </p:txBody>
        </p:sp>
        <p:sp>
          <p:nvSpPr>
            <p:cNvPr id="79" name="Segnaposto testo 18"/>
            <p:cNvSpPr txBox="1">
              <a:spLocks/>
            </p:cNvSpPr>
            <p:nvPr/>
          </p:nvSpPr>
          <p:spPr>
            <a:xfrm>
              <a:off x="3897012" y="3735253"/>
              <a:ext cx="2008627" cy="2325293"/>
            </a:xfrm>
            <a:prstGeom prst="rect">
              <a:avLst/>
            </a:prstGeom>
          </p:spPr>
          <p:txBody>
            <a:bodyPr vert="horz" lIns="113395" tIns="56698" rIns="113395" bIns="56698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it-IT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  <a:p>
              <a:pPr>
                <a:spcBef>
                  <a:spcPts val="600"/>
                </a:spcBef>
              </a:pPr>
              <a:r>
                <a:rPr lang="it-IT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Century </a:t>
              </a:r>
              <a:r>
                <a:rPr lang="it-IT" sz="9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Gothic</a:t>
              </a:r>
              <a:r>
                <a:rPr lang="it-IT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 dimensione 9</a:t>
              </a:r>
            </a:p>
            <a:p>
              <a:pPr>
                <a:spcBef>
                  <a:spcPts val="600"/>
                </a:spcBef>
              </a:pPr>
              <a:r>
                <a:rPr lang="it-IT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Illustrare le criticità riscontrate in fase di progettazione e le modalità di risoluzione</a:t>
              </a:r>
              <a:endParaRPr lang="it-IT" sz="900" dirty="0">
                <a:solidFill>
                  <a:schemeClr val="accent6">
                    <a:lumMod val="75000"/>
                  </a:schemeClr>
                </a:solidFill>
              </a:endParaRPr>
            </a:p>
            <a:p>
              <a:pPr>
                <a:spcBef>
                  <a:spcPts val="600"/>
                </a:spcBef>
              </a:pPr>
              <a:endParaRPr lang="it-IT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81" name="Segnaposto titolo 1"/>
          <p:cNvSpPr>
            <a:spLocks/>
          </p:cNvSpPr>
          <p:nvPr/>
        </p:nvSpPr>
        <p:spPr>
          <a:xfrm>
            <a:off x="4432175" y="6342195"/>
            <a:ext cx="2400222" cy="384105"/>
          </a:xfrm>
          <a:prstGeom prst="rect">
            <a:avLst/>
          </a:prstGeom>
        </p:spPr>
        <p:txBody>
          <a:bodyPr vert="horz" lIns="113395" tIns="56698" rIns="113395" bIns="56698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 baseline="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it-IT" sz="1300" dirty="0"/>
              <a:t>Criticità</a:t>
            </a:r>
            <a:endParaRPr lang="it-IT" sz="1300" b="0" dirty="0"/>
          </a:p>
        </p:txBody>
      </p:sp>
      <p:sp>
        <p:nvSpPr>
          <p:cNvPr id="105" name="CasellaDiTesto 104"/>
          <p:cNvSpPr txBox="1"/>
          <p:nvPr/>
        </p:nvSpPr>
        <p:spPr>
          <a:xfrm>
            <a:off x="7664457" y="264397"/>
            <a:ext cx="729525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t-IT" sz="1200" b="1" dirty="0">
                <a:latin typeface="Century Gothic" panose="020B0502020202020204" pitchFamily="34" charset="0"/>
              </a:rPr>
              <a:t>Titolo dell’incarico</a:t>
            </a:r>
          </a:p>
        </p:txBody>
      </p:sp>
      <p:sp>
        <p:nvSpPr>
          <p:cNvPr id="106" name="CasellaDiTesto 105"/>
          <p:cNvSpPr txBox="1"/>
          <p:nvPr/>
        </p:nvSpPr>
        <p:spPr>
          <a:xfrm>
            <a:off x="7681145" y="4263385"/>
            <a:ext cx="5204706" cy="49244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t-IT" sz="1300" b="1" dirty="0">
                <a:latin typeface="Century Gothic" panose="020B0502020202020204" pitchFamily="34" charset="0"/>
              </a:rPr>
              <a:t>Timeline – eventi significativi </a:t>
            </a:r>
            <a:r>
              <a:rPr lang="it-IT" sz="1200" dirty="0">
                <a:latin typeface="Century Gothic" panose="020B0502020202020204" pitchFamily="34" charset="0"/>
              </a:rPr>
              <a:t>(avvio, consegne fasi progettuali, varianti, ottenimento pareri, conclusione, </a:t>
            </a:r>
            <a:r>
              <a:rPr lang="it-IT" sz="1200" dirty="0" err="1">
                <a:latin typeface="Century Gothic" panose="020B0502020202020204" pitchFamily="34" charset="0"/>
              </a:rPr>
              <a:t>ecc</a:t>
            </a:r>
            <a:r>
              <a:rPr lang="it-IT" sz="1200" dirty="0">
                <a:latin typeface="Century Gothic" panose="020B0502020202020204" pitchFamily="34" charset="0"/>
              </a:rPr>
              <a:t>…) </a:t>
            </a:r>
            <a:endParaRPr lang="it-IT" sz="1300" dirty="0">
              <a:latin typeface="Century Gothic" panose="020B0502020202020204" pitchFamily="34" charset="0"/>
            </a:endParaRPr>
          </a:p>
        </p:txBody>
      </p:sp>
      <p:sp>
        <p:nvSpPr>
          <p:cNvPr id="84" name="Rettangolo 83"/>
          <p:cNvSpPr/>
          <p:nvPr/>
        </p:nvSpPr>
        <p:spPr>
          <a:xfrm>
            <a:off x="7690797" y="224236"/>
            <a:ext cx="2229807" cy="2334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Intervento di:</a:t>
            </a:r>
          </a:p>
          <a:p>
            <a:r>
              <a:rPr lang="it-IT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Tipologia incarico</a:t>
            </a:r>
          </a:p>
          <a:p>
            <a:endParaRPr lang="it-IT" sz="10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  <a:p>
            <a:r>
              <a:rPr lang="it-IT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Obiettivi:</a:t>
            </a:r>
            <a:br>
              <a:rPr lang="it-IT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</a:br>
            <a:r>
              <a:rPr lang="it-IT" sz="1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Xxxxxxxxxx</a:t>
            </a:r>
            <a:endParaRPr lang="it-IT" sz="10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  <a:p>
            <a:r>
              <a:rPr lang="it-IT" sz="1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Xxxxxxxxxx</a:t>
            </a:r>
            <a:endParaRPr lang="it-IT" sz="10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  <a:p>
            <a:r>
              <a:rPr lang="it-IT" sz="1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Xxxxxxxxxx</a:t>
            </a:r>
            <a:endParaRPr lang="it-IT" sz="10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  <a:p>
            <a:r>
              <a:rPr lang="it-IT" sz="1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Xxxxxxxxxx</a:t>
            </a:r>
            <a:endParaRPr lang="it-IT" sz="10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14" name="Segnaposto testo 18"/>
          <p:cNvSpPr txBox="1">
            <a:spLocks/>
          </p:cNvSpPr>
          <p:nvPr/>
        </p:nvSpPr>
        <p:spPr>
          <a:xfrm>
            <a:off x="7660695" y="2538141"/>
            <a:ext cx="2200453" cy="1508860"/>
          </a:xfrm>
          <a:prstGeom prst="rect">
            <a:avLst/>
          </a:prstGeom>
        </p:spPr>
        <p:txBody>
          <a:bodyPr vert="horz" lIns="113395" tIns="56698" rIns="113395" bIns="56698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STAZIONE APPALTANTE/COMMTTENTE:</a:t>
            </a:r>
          </a:p>
          <a:p>
            <a:pPr>
              <a:spcBef>
                <a:spcPts val="0"/>
              </a:spcBef>
            </a:pPr>
            <a:r>
              <a:rPr lang="it-IT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XXXXXXXX</a:t>
            </a:r>
          </a:p>
          <a:p>
            <a:r>
              <a:rPr lang="it-IT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Progettisti</a:t>
            </a:r>
            <a:br>
              <a:rPr lang="it-IT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</a:br>
            <a:r>
              <a:rPr lang="it-IT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XXXXX</a:t>
            </a:r>
          </a:p>
          <a:p>
            <a:pPr>
              <a:spcBef>
                <a:spcPts val="0"/>
              </a:spcBef>
            </a:pPr>
            <a:r>
              <a:rPr lang="it-IT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XXXXX</a:t>
            </a:r>
          </a:p>
          <a:p>
            <a:pPr>
              <a:spcBef>
                <a:spcPts val="0"/>
              </a:spcBef>
            </a:pPr>
            <a:r>
              <a:rPr lang="it-IT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XXXXX</a:t>
            </a:r>
          </a:p>
        </p:txBody>
      </p:sp>
      <p:sp>
        <p:nvSpPr>
          <p:cNvPr id="115" name="Segnaposto titolo 1"/>
          <p:cNvSpPr>
            <a:spLocks noGrp="1"/>
          </p:cNvSpPr>
          <p:nvPr/>
        </p:nvSpPr>
        <p:spPr>
          <a:xfrm>
            <a:off x="7656335" y="2337507"/>
            <a:ext cx="2033458" cy="362511"/>
          </a:xfrm>
          <a:prstGeom prst="rect">
            <a:avLst/>
          </a:prstGeom>
        </p:spPr>
        <p:txBody>
          <a:bodyPr vert="horz" lIns="113395" tIns="56698" rIns="113395" bIns="56698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 baseline="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it-IT" sz="1300" dirty="0"/>
              <a:t>Soggetti coinvolti</a:t>
            </a:r>
            <a:endParaRPr lang="it-IT" sz="1300" b="0" dirty="0"/>
          </a:p>
        </p:txBody>
      </p:sp>
      <p:cxnSp>
        <p:nvCxnSpPr>
          <p:cNvPr id="213" name="Connettore diritto 212"/>
          <p:cNvCxnSpPr/>
          <p:nvPr/>
        </p:nvCxnSpPr>
        <p:spPr>
          <a:xfrm flipH="1" flipV="1">
            <a:off x="10944634" y="5047670"/>
            <a:ext cx="1" cy="632524"/>
          </a:xfrm>
          <a:prstGeom prst="line">
            <a:avLst/>
          </a:prstGeom>
          <a:ln w="19050">
            <a:solidFill>
              <a:srgbClr val="1A6604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1" name="Connettore diritto 190"/>
          <p:cNvCxnSpPr/>
          <p:nvPr/>
        </p:nvCxnSpPr>
        <p:spPr>
          <a:xfrm flipH="1" flipV="1">
            <a:off x="7992895" y="5067060"/>
            <a:ext cx="1" cy="632524"/>
          </a:xfrm>
          <a:prstGeom prst="line">
            <a:avLst/>
          </a:prstGeom>
          <a:ln w="19050">
            <a:solidFill>
              <a:srgbClr val="465343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2" name="Connettore diritto 191"/>
          <p:cNvCxnSpPr/>
          <p:nvPr/>
        </p:nvCxnSpPr>
        <p:spPr>
          <a:xfrm flipV="1">
            <a:off x="8739224" y="6188208"/>
            <a:ext cx="1" cy="676454"/>
          </a:xfrm>
          <a:prstGeom prst="line">
            <a:avLst/>
          </a:prstGeom>
          <a:ln w="19050">
            <a:solidFill>
              <a:srgbClr val="465343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4" name="Connettore diritto 193"/>
          <p:cNvCxnSpPr/>
          <p:nvPr/>
        </p:nvCxnSpPr>
        <p:spPr>
          <a:xfrm flipV="1">
            <a:off x="11036093" y="6236790"/>
            <a:ext cx="1" cy="732362"/>
          </a:xfrm>
          <a:prstGeom prst="line">
            <a:avLst/>
          </a:prstGeom>
          <a:ln w="19050">
            <a:solidFill>
              <a:srgbClr val="7FA987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5" name="CasellaDiTesto 194"/>
          <p:cNvSpPr txBox="1"/>
          <p:nvPr/>
        </p:nvSpPr>
        <p:spPr>
          <a:xfrm>
            <a:off x="7784034" y="4773528"/>
            <a:ext cx="1289965" cy="369332"/>
          </a:xfrm>
          <a:prstGeom prst="rect">
            <a:avLst/>
          </a:prstGeom>
          <a:ln>
            <a:solidFill>
              <a:srgbClr val="465343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10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xxxxxx</a:t>
            </a:r>
            <a:endParaRPr lang="it-IT" sz="1000" b="1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</a:endParaRPr>
          </a:p>
          <a:p>
            <a:r>
              <a:rPr lang="it-IT" sz="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xxxxxxxxxx</a:t>
            </a:r>
            <a:endParaRPr lang="it-IT" sz="8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96" name="CasellaDiTesto 195"/>
          <p:cNvSpPr txBox="1"/>
          <p:nvPr/>
        </p:nvSpPr>
        <p:spPr>
          <a:xfrm>
            <a:off x="7731282" y="6830928"/>
            <a:ext cx="1316041" cy="369332"/>
          </a:xfrm>
          <a:prstGeom prst="rect">
            <a:avLst/>
          </a:prstGeom>
          <a:ln>
            <a:solidFill>
              <a:srgbClr val="465343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10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xxxxxxx</a:t>
            </a:r>
            <a:endParaRPr lang="it-IT" sz="1000" b="1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it-IT" sz="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xxxxxxxxxx</a:t>
            </a:r>
            <a:endParaRPr lang="it-IT" sz="8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98" name="CasellaDiTesto 197"/>
          <p:cNvSpPr txBox="1"/>
          <p:nvPr/>
        </p:nvSpPr>
        <p:spPr>
          <a:xfrm>
            <a:off x="10881836" y="6868574"/>
            <a:ext cx="956117" cy="369332"/>
          </a:xfrm>
          <a:prstGeom prst="rect">
            <a:avLst/>
          </a:prstGeom>
          <a:ln>
            <a:solidFill>
              <a:srgbClr val="7FA987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10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xxxx</a:t>
            </a:r>
            <a:endParaRPr lang="it-IT" sz="1000" b="1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it-IT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xxx</a:t>
            </a:r>
          </a:p>
        </p:txBody>
      </p:sp>
      <p:cxnSp>
        <p:nvCxnSpPr>
          <p:cNvPr id="137" name="Connettore diritto 136"/>
          <p:cNvCxnSpPr/>
          <p:nvPr/>
        </p:nvCxnSpPr>
        <p:spPr>
          <a:xfrm flipH="1" flipV="1">
            <a:off x="13252922" y="5000909"/>
            <a:ext cx="1" cy="689521"/>
          </a:xfrm>
          <a:prstGeom prst="line">
            <a:avLst/>
          </a:prstGeom>
          <a:ln w="19050">
            <a:solidFill>
              <a:srgbClr val="D6D5A7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8" name="CasellaDiTesto 137"/>
          <p:cNvSpPr txBox="1"/>
          <p:nvPr/>
        </p:nvSpPr>
        <p:spPr>
          <a:xfrm>
            <a:off x="13250726" y="4765735"/>
            <a:ext cx="1227854" cy="369332"/>
          </a:xfrm>
          <a:prstGeom prst="rect">
            <a:avLst/>
          </a:prstGeom>
          <a:ln>
            <a:solidFill>
              <a:srgbClr val="D6D5A7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10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xxxxxx</a:t>
            </a:r>
            <a:endParaRPr lang="it-IT" sz="1000" b="1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</a:endParaRPr>
          </a:p>
          <a:p>
            <a:r>
              <a:rPr lang="it-IT" sz="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xxxxx</a:t>
            </a:r>
            <a:endParaRPr lang="it-IT" sz="8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140" name="Connettore diritto 139"/>
          <p:cNvCxnSpPr/>
          <p:nvPr/>
        </p:nvCxnSpPr>
        <p:spPr>
          <a:xfrm flipV="1">
            <a:off x="14018651" y="6236790"/>
            <a:ext cx="1" cy="732362"/>
          </a:xfrm>
          <a:prstGeom prst="line">
            <a:avLst/>
          </a:prstGeom>
          <a:ln w="19050">
            <a:solidFill>
              <a:srgbClr val="B9D5C0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6" name="CasellaDiTesto 145"/>
          <p:cNvSpPr txBox="1"/>
          <p:nvPr/>
        </p:nvSpPr>
        <p:spPr>
          <a:xfrm>
            <a:off x="13544550" y="6868574"/>
            <a:ext cx="1275962" cy="369332"/>
          </a:xfrm>
          <a:prstGeom prst="rect">
            <a:avLst/>
          </a:prstGeom>
          <a:ln>
            <a:solidFill>
              <a:srgbClr val="B9D5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10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xxxxx</a:t>
            </a:r>
            <a:endParaRPr lang="it-IT" sz="1000" b="1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it-IT" sz="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xxxx</a:t>
            </a:r>
            <a:endParaRPr lang="it-IT" sz="8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178" name="Connettore diritto 177"/>
          <p:cNvCxnSpPr/>
          <p:nvPr/>
        </p:nvCxnSpPr>
        <p:spPr>
          <a:xfrm flipH="1" flipV="1">
            <a:off x="9705279" y="5047670"/>
            <a:ext cx="1" cy="632524"/>
          </a:xfrm>
          <a:prstGeom prst="line">
            <a:avLst/>
          </a:prstGeom>
          <a:ln w="19050">
            <a:solidFill>
              <a:srgbClr val="1A6604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9" name="CasellaDiTesto 178"/>
          <p:cNvSpPr txBox="1"/>
          <p:nvPr/>
        </p:nvSpPr>
        <p:spPr>
          <a:xfrm>
            <a:off x="9316924" y="4773528"/>
            <a:ext cx="1075251" cy="369332"/>
          </a:xfrm>
          <a:prstGeom prst="rect">
            <a:avLst/>
          </a:prstGeom>
          <a:ln>
            <a:solidFill>
              <a:srgbClr val="1A660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10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xxxxxxx</a:t>
            </a:r>
            <a:endParaRPr lang="it-IT" sz="1000" b="1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</a:endParaRPr>
          </a:p>
          <a:p>
            <a:r>
              <a:rPr lang="it-IT" sz="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xxxxxxxx</a:t>
            </a:r>
            <a:endParaRPr lang="it-IT" sz="8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219" name="Connettore diritto 218"/>
          <p:cNvCxnSpPr/>
          <p:nvPr/>
        </p:nvCxnSpPr>
        <p:spPr>
          <a:xfrm flipV="1">
            <a:off x="12150460" y="6236790"/>
            <a:ext cx="1" cy="732362"/>
          </a:xfrm>
          <a:prstGeom prst="line">
            <a:avLst/>
          </a:prstGeom>
          <a:ln w="19050">
            <a:solidFill>
              <a:srgbClr val="9CBDA2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0" name="CasellaDiTesto 219"/>
          <p:cNvSpPr txBox="1"/>
          <p:nvPr/>
        </p:nvSpPr>
        <p:spPr>
          <a:xfrm>
            <a:off x="11996203" y="6868574"/>
            <a:ext cx="956117" cy="369332"/>
          </a:xfrm>
          <a:prstGeom prst="rect">
            <a:avLst/>
          </a:prstGeom>
          <a:ln>
            <a:solidFill>
              <a:srgbClr val="9CBDA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10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xxxx</a:t>
            </a:r>
            <a:endParaRPr lang="it-IT" sz="1000" b="1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it-IT" sz="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xxxx</a:t>
            </a:r>
            <a:endParaRPr lang="it-IT" sz="8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12" name="CasellaDiTesto 211"/>
          <p:cNvSpPr txBox="1"/>
          <p:nvPr/>
        </p:nvSpPr>
        <p:spPr>
          <a:xfrm>
            <a:off x="10934768" y="4773528"/>
            <a:ext cx="1269793" cy="369332"/>
          </a:xfrm>
          <a:prstGeom prst="rect">
            <a:avLst/>
          </a:prstGeom>
          <a:ln>
            <a:solidFill>
              <a:srgbClr val="1A660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10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xxxxx</a:t>
            </a:r>
            <a:endParaRPr lang="it-IT" sz="1000" b="1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</a:endParaRPr>
          </a:p>
          <a:p>
            <a:r>
              <a:rPr lang="it-IT" sz="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xxxxxx</a:t>
            </a:r>
            <a:endParaRPr lang="it-IT" sz="8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39" name="CasellaDiTesto 38"/>
          <p:cNvSpPr txBox="1"/>
          <p:nvPr/>
        </p:nvSpPr>
        <p:spPr>
          <a:xfrm>
            <a:off x="8226995" y="5822624"/>
            <a:ext cx="5224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anno</a:t>
            </a:r>
          </a:p>
        </p:txBody>
      </p:sp>
      <p:sp>
        <p:nvSpPr>
          <p:cNvPr id="204" name="CasellaDiTesto 203"/>
          <p:cNvSpPr txBox="1"/>
          <p:nvPr/>
        </p:nvSpPr>
        <p:spPr>
          <a:xfrm>
            <a:off x="9395196" y="5822624"/>
            <a:ext cx="5224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anno</a:t>
            </a:r>
          </a:p>
        </p:txBody>
      </p:sp>
      <p:sp>
        <p:nvSpPr>
          <p:cNvPr id="205" name="CasellaDiTesto 204"/>
          <p:cNvSpPr txBox="1"/>
          <p:nvPr/>
        </p:nvSpPr>
        <p:spPr>
          <a:xfrm>
            <a:off x="10607858" y="5822624"/>
            <a:ext cx="5224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anno</a:t>
            </a:r>
          </a:p>
        </p:txBody>
      </p:sp>
      <p:sp>
        <p:nvSpPr>
          <p:cNvPr id="206" name="CasellaDiTesto 205"/>
          <p:cNvSpPr txBox="1"/>
          <p:nvPr/>
        </p:nvSpPr>
        <p:spPr>
          <a:xfrm>
            <a:off x="11877260" y="5822624"/>
            <a:ext cx="5224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anno</a:t>
            </a:r>
          </a:p>
        </p:txBody>
      </p:sp>
      <p:sp>
        <p:nvSpPr>
          <p:cNvPr id="207" name="CasellaDiTesto 206"/>
          <p:cNvSpPr txBox="1"/>
          <p:nvPr/>
        </p:nvSpPr>
        <p:spPr>
          <a:xfrm>
            <a:off x="12964700" y="5822624"/>
            <a:ext cx="5224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anno</a:t>
            </a:r>
          </a:p>
        </p:txBody>
      </p:sp>
      <p:sp>
        <p:nvSpPr>
          <p:cNvPr id="175" name="CasellaDiTesto 174"/>
          <p:cNvSpPr txBox="1"/>
          <p:nvPr/>
        </p:nvSpPr>
        <p:spPr>
          <a:xfrm>
            <a:off x="14056723" y="5822624"/>
            <a:ext cx="5224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anno</a:t>
            </a:r>
          </a:p>
        </p:txBody>
      </p:sp>
      <p:sp>
        <p:nvSpPr>
          <p:cNvPr id="86" name="Segnaposto testo 18"/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287063" y="5723295"/>
            <a:ext cx="1222677" cy="301842"/>
          </a:xfrm>
          <a:prstGeom prst="rect">
            <a:avLst/>
          </a:prstGeom>
        </p:spPr>
        <p:txBody>
          <a:bodyPr vert="horz" lIns="113395" tIns="56698" rIns="113395" bIns="56698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it-IT" sz="8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(Q.E. complessivo)</a:t>
            </a:r>
          </a:p>
        </p:txBody>
      </p:sp>
      <p:sp>
        <p:nvSpPr>
          <p:cNvPr id="111" name="Segnaposto testo 18"/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2419320" y="5725946"/>
            <a:ext cx="1307457" cy="399298"/>
          </a:xfrm>
          <a:prstGeom prst="rect">
            <a:avLst/>
          </a:prstGeom>
        </p:spPr>
        <p:txBody>
          <a:bodyPr vert="horz" lIns="113395" tIns="56698" rIns="113395" bIns="56698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it-IT" sz="8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(Importo delle opere)</a:t>
            </a:r>
          </a:p>
        </p:txBody>
      </p:sp>
      <p:sp>
        <p:nvSpPr>
          <p:cNvPr id="185" name="Segnaposto testo 18"/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469372" y="5837050"/>
            <a:ext cx="2140008" cy="562408"/>
          </a:xfrm>
          <a:prstGeom prst="rect">
            <a:avLst/>
          </a:prstGeom>
        </p:spPr>
        <p:txBody>
          <a:bodyPr vert="horz" lIns="113395" tIns="56698" rIns="113395" bIns="56698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it-IT" sz="2000" b="1" dirty="0" err="1">
                <a:solidFill>
                  <a:srgbClr val="1A6604"/>
                </a:solidFill>
                <a:latin typeface="Century Gothic" panose="020B0502020202020204" pitchFamily="34" charset="0"/>
              </a:rPr>
              <a:t>nn</a:t>
            </a:r>
            <a:r>
              <a:rPr lang="it-IT" sz="1240" dirty="0">
                <a:solidFill>
                  <a:srgbClr val="1A6604"/>
                </a:solidFill>
                <a:latin typeface="Century Gothic" panose="020B0502020202020204" pitchFamily="34" charset="0"/>
              </a:rPr>
              <a:t> €/mq </a:t>
            </a:r>
            <a:endParaRPr lang="it-IT" sz="1240" b="1" dirty="0">
              <a:solidFill>
                <a:srgbClr val="1A6604"/>
              </a:solidFill>
              <a:latin typeface="Century Gothic" panose="020B0502020202020204" pitchFamily="34" charset="0"/>
            </a:endParaRPr>
          </a:p>
        </p:txBody>
      </p:sp>
      <p:sp>
        <p:nvSpPr>
          <p:cNvPr id="187" name="Segnaposto testo 18"/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862819" y="6208156"/>
            <a:ext cx="1400721" cy="301842"/>
          </a:xfrm>
          <a:prstGeom prst="rect">
            <a:avLst/>
          </a:prstGeom>
        </p:spPr>
        <p:txBody>
          <a:bodyPr vert="horz" lIns="113395" tIns="56698" rIns="113395" bIns="56698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it-IT" sz="800" dirty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(costo unitario opera)</a:t>
            </a:r>
          </a:p>
        </p:txBody>
      </p:sp>
      <p:sp>
        <p:nvSpPr>
          <p:cNvPr id="189" name="Segnaposto testo 18"/>
          <p:cNvSpPr txBox="1">
            <a:spLocks/>
          </p:cNvSpPr>
          <p:nvPr/>
        </p:nvSpPr>
        <p:spPr>
          <a:xfrm>
            <a:off x="1401622" y="9496420"/>
            <a:ext cx="2260593" cy="847672"/>
          </a:xfrm>
          <a:prstGeom prst="rect">
            <a:avLst/>
          </a:prstGeom>
        </p:spPr>
        <p:txBody>
          <a:bodyPr vert="horz" lIns="113395" tIns="56698" rIns="113395" bIns="56698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it-IT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xxxxx</a:t>
            </a:r>
            <a:b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</a:br>
            <a:endParaRPr lang="it-IT" sz="12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29" name="CasellaDiTesto 128"/>
          <p:cNvSpPr txBox="1"/>
          <p:nvPr/>
        </p:nvSpPr>
        <p:spPr>
          <a:xfrm>
            <a:off x="2165731" y="1186232"/>
            <a:ext cx="11004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latin typeface="Century Gothic" panose="020B0502020202020204" pitchFamily="34" charset="0"/>
              </a:rPr>
              <a:t>Foto /Render 3D</a:t>
            </a:r>
            <a:endParaRPr lang="it-IT" sz="1200" b="1" dirty="0">
              <a:latin typeface="Century Gothic" panose="020B0502020202020204" pitchFamily="34" charset="0"/>
            </a:endParaRPr>
          </a:p>
        </p:txBody>
      </p:sp>
      <p:sp>
        <p:nvSpPr>
          <p:cNvPr id="130" name="CasellaDiTesto 129"/>
          <p:cNvSpPr txBox="1"/>
          <p:nvPr/>
        </p:nvSpPr>
        <p:spPr>
          <a:xfrm>
            <a:off x="1223839" y="2989542"/>
            <a:ext cx="11004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latin typeface="Century Gothic" panose="020B0502020202020204" pitchFamily="34" charset="0"/>
              </a:rPr>
              <a:t>Foto /Render 3D</a:t>
            </a:r>
            <a:endParaRPr lang="it-IT" sz="1200" b="1" dirty="0">
              <a:latin typeface="Century Gothic" panose="020B0502020202020204" pitchFamily="34" charset="0"/>
            </a:endParaRPr>
          </a:p>
        </p:txBody>
      </p:sp>
      <p:sp>
        <p:nvSpPr>
          <p:cNvPr id="131" name="CasellaDiTesto 130"/>
          <p:cNvSpPr txBox="1"/>
          <p:nvPr/>
        </p:nvSpPr>
        <p:spPr>
          <a:xfrm>
            <a:off x="9957659" y="1334671"/>
            <a:ext cx="22362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latin typeface="Century Gothic" panose="020B0502020202020204" pitchFamily="34" charset="0"/>
              </a:rPr>
              <a:t>Foto/Render 3D</a:t>
            </a:r>
            <a:endParaRPr lang="it-IT" sz="1200" b="1" dirty="0">
              <a:latin typeface="Century Gothic" panose="020B0502020202020204" pitchFamily="34" charset="0"/>
            </a:endParaRPr>
          </a:p>
        </p:txBody>
      </p:sp>
      <p:sp>
        <p:nvSpPr>
          <p:cNvPr id="132" name="CasellaDiTesto 131"/>
          <p:cNvSpPr txBox="1"/>
          <p:nvPr/>
        </p:nvSpPr>
        <p:spPr>
          <a:xfrm>
            <a:off x="12334351" y="2814379"/>
            <a:ext cx="22362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latin typeface="Century Gothic" panose="020B0502020202020204" pitchFamily="34" charset="0"/>
              </a:rPr>
              <a:t>Foto /Render 3D</a:t>
            </a:r>
            <a:endParaRPr lang="it-IT" sz="1200" b="1" dirty="0">
              <a:latin typeface="Century Gothic" panose="020B0502020202020204" pitchFamily="34" charset="0"/>
            </a:endParaRPr>
          </a:p>
        </p:txBody>
      </p:sp>
      <p:grpSp>
        <p:nvGrpSpPr>
          <p:cNvPr id="141" name="Gruppo 140"/>
          <p:cNvGrpSpPr>
            <a:grpSpLocks/>
          </p:cNvGrpSpPr>
          <p:nvPr/>
        </p:nvGrpSpPr>
        <p:grpSpPr>
          <a:xfrm>
            <a:off x="4461117" y="2097508"/>
            <a:ext cx="3033341" cy="2095868"/>
            <a:chOff x="3231567" y="1626955"/>
            <a:chExt cx="2017942" cy="2340000"/>
          </a:xfrm>
        </p:grpSpPr>
        <p:sp>
          <p:nvSpPr>
            <p:cNvPr id="142" name="Rettangolo 141"/>
            <p:cNvSpPr>
              <a:spLocks/>
            </p:cNvSpPr>
            <p:nvPr/>
          </p:nvSpPr>
          <p:spPr>
            <a:xfrm>
              <a:off x="3231567" y="1626955"/>
              <a:ext cx="2017942" cy="2340000"/>
            </a:xfrm>
            <a:prstGeom prst="rect">
              <a:avLst/>
            </a:prstGeom>
            <a:solidFill>
              <a:srgbClr val="B1D0B9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3025"/>
            </a:p>
          </p:txBody>
        </p:sp>
        <p:sp>
          <p:nvSpPr>
            <p:cNvPr id="143" name="Segnaposto testo 18"/>
            <p:cNvSpPr txBox="1">
              <a:spLocks/>
            </p:cNvSpPr>
            <p:nvPr/>
          </p:nvSpPr>
          <p:spPr>
            <a:xfrm>
              <a:off x="3234302" y="1632910"/>
              <a:ext cx="2001604" cy="2325771"/>
            </a:xfrm>
            <a:prstGeom prst="rect">
              <a:avLst/>
            </a:prstGeom>
          </p:spPr>
          <p:txBody>
            <a:bodyPr vert="horz" lIns="113395" tIns="56698" rIns="113395" bIns="56698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600"/>
                </a:spcBef>
              </a:pPr>
              <a:r>
                <a:rPr lang="it-IT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Century </a:t>
              </a:r>
              <a:r>
                <a:rPr lang="it-IT" sz="9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Gothic</a:t>
              </a:r>
              <a:r>
                <a:rPr lang="it-IT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 dimensione 9</a:t>
              </a:r>
            </a:p>
            <a:p>
              <a:pPr>
                <a:spcBef>
                  <a:spcPts val="600"/>
                </a:spcBef>
              </a:pPr>
              <a:r>
                <a:rPr lang="it-IT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Specificare gli aspetti di similarità con il servizio di progettazione a base di gara, nell’ambito di interventi di nuova costruzione simili a quello oggetto di affidamento per destinazione d’uso e complessità, evidenziando le soluzioni tecniche orientate alla sostenibilità ambientale e all’efficientamento energetico, in fase realizzativa e in fase di utilizzo dell’opera, nonché alla flessibilità degli spazi</a:t>
              </a:r>
              <a:endParaRPr lang="it-IT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144" name="Segnaposto titolo 1"/>
          <p:cNvSpPr>
            <a:spLocks/>
          </p:cNvSpPr>
          <p:nvPr/>
        </p:nvSpPr>
        <p:spPr>
          <a:xfrm>
            <a:off x="4383231" y="1801334"/>
            <a:ext cx="2909416" cy="413062"/>
          </a:xfrm>
          <a:prstGeom prst="rect">
            <a:avLst/>
          </a:prstGeom>
        </p:spPr>
        <p:txBody>
          <a:bodyPr vert="horz" lIns="113395" tIns="56698" rIns="113395" bIns="56698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 baseline="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it-IT" sz="1300" dirty="0"/>
              <a:t>Attinenza</a:t>
            </a:r>
            <a:endParaRPr lang="it-IT" sz="1300" b="0" dirty="0"/>
          </a:p>
        </p:txBody>
      </p:sp>
      <p:sp>
        <p:nvSpPr>
          <p:cNvPr id="118" name="Rettangolo 117"/>
          <p:cNvSpPr>
            <a:spLocks noGrp="1" noRot="1" noMove="1" noResize="1" noEditPoints="1" noAdjustHandles="1" noChangeArrowheads="1" noChangeShapeType="1"/>
          </p:cNvSpPr>
          <p:nvPr/>
        </p:nvSpPr>
        <p:spPr>
          <a:xfrm rot="16200000">
            <a:off x="12514805" y="8055276"/>
            <a:ext cx="529818" cy="547696"/>
          </a:xfrm>
          <a:prstGeom prst="rect">
            <a:avLst/>
          </a:prstGeom>
          <a:noFill/>
          <a:ln w="1905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9" name="Rettangolo 118"/>
          <p:cNvSpPr>
            <a:spLocks noGrp="1" noRot="1" noMove="1" noResize="1" noEditPoints="1" noAdjustHandles="1" noChangeArrowheads="1" noChangeShapeType="1"/>
          </p:cNvSpPr>
          <p:nvPr/>
        </p:nvSpPr>
        <p:spPr>
          <a:xfrm rot="16200000">
            <a:off x="9954506" y="9229610"/>
            <a:ext cx="529818" cy="547696"/>
          </a:xfrm>
          <a:prstGeom prst="rect">
            <a:avLst/>
          </a:prstGeom>
          <a:noFill/>
          <a:ln w="19050">
            <a:solidFill>
              <a:srgbClr val="ABCA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1" name="Rettangolo 120"/>
          <p:cNvSpPr>
            <a:spLocks noGrp="1" noRot="1" noMove="1" noResize="1" noEditPoints="1" noAdjustHandles="1" noChangeArrowheads="1" noChangeShapeType="1"/>
          </p:cNvSpPr>
          <p:nvPr/>
        </p:nvSpPr>
        <p:spPr>
          <a:xfrm rot="16200000">
            <a:off x="8195480" y="9211927"/>
            <a:ext cx="529818" cy="560758"/>
          </a:xfrm>
          <a:prstGeom prst="rect">
            <a:avLst/>
          </a:prstGeom>
          <a:noFill/>
          <a:ln w="1905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2" name="Rettangolo 121"/>
          <p:cNvSpPr>
            <a:spLocks noGrp="1" noRot="1" noMove="1" noResize="1" noEditPoints="1" noAdjustHandles="1" noChangeArrowheads="1" noChangeShapeType="1"/>
          </p:cNvSpPr>
          <p:nvPr/>
        </p:nvSpPr>
        <p:spPr>
          <a:xfrm rot="16200000">
            <a:off x="9066151" y="9228011"/>
            <a:ext cx="529818" cy="547696"/>
          </a:xfrm>
          <a:prstGeom prst="rect">
            <a:avLst/>
          </a:prstGeom>
          <a:noFill/>
          <a:ln w="1905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4" name="Rettangolo 123"/>
          <p:cNvSpPr>
            <a:spLocks noGrp="1" noRot="1" noMove="1" noResize="1" noEditPoints="1" noAdjustHandles="1" noChangeArrowheads="1" noChangeShapeType="1"/>
          </p:cNvSpPr>
          <p:nvPr/>
        </p:nvSpPr>
        <p:spPr>
          <a:xfrm rot="16200000">
            <a:off x="11651426" y="8056828"/>
            <a:ext cx="529818" cy="547696"/>
          </a:xfrm>
          <a:prstGeom prst="rect">
            <a:avLst/>
          </a:prstGeom>
          <a:noFill/>
          <a:ln w="1905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6" name="Rettangolo 125"/>
          <p:cNvSpPr>
            <a:spLocks noGrp="1" noRot="1" noMove="1" noResize="1" noEditPoints="1" noAdjustHandles="1" noChangeArrowheads="1" noChangeShapeType="1"/>
          </p:cNvSpPr>
          <p:nvPr/>
        </p:nvSpPr>
        <p:spPr>
          <a:xfrm rot="16200000">
            <a:off x="10817385" y="8048926"/>
            <a:ext cx="529818" cy="547696"/>
          </a:xfrm>
          <a:prstGeom prst="rect">
            <a:avLst/>
          </a:prstGeom>
          <a:noFill/>
          <a:ln w="1905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7" name="Segnaposto titolo 1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7649074" y="7447389"/>
            <a:ext cx="1772310" cy="308312"/>
          </a:xfrm>
          <a:prstGeom prst="rect">
            <a:avLst/>
          </a:prstGeom>
        </p:spPr>
        <p:txBody>
          <a:bodyPr vert="horz" lIns="113395" tIns="56698" rIns="113395" bIns="56698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 baseline="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it-IT" sz="1300" dirty="0"/>
              <a:t>Obiettivi raggiunti</a:t>
            </a:r>
          </a:p>
        </p:txBody>
      </p:sp>
      <p:grpSp>
        <p:nvGrpSpPr>
          <p:cNvPr id="128" name="Gruppo 127"/>
          <p:cNvGrpSpPr>
            <a:grpSpLocks noGrp="1" noUngrp="1" noRot="1" noMove="1" noResize="1"/>
          </p:cNvGrpSpPr>
          <p:nvPr/>
        </p:nvGrpSpPr>
        <p:grpSpPr>
          <a:xfrm>
            <a:off x="7957772" y="7742849"/>
            <a:ext cx="1023824" cy="1213020"/>
            <a:chOff x="7538966" y="7787192"/>
            <a:chExt cx="1023824" cy="1213020"/>
          </a:xfrm>
        </p:grpSpPr>
        <p:sp>
          <p:nvSpPr>
            <p:cNvPr id="148" name="Rettangolo 147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6200000">
              <a:off x="7769264" y="8085990"/>
              <a:ext cx="529818" cy="547696"/>
            </a:xfrm>
            <a:prstGeom prst="rect">
              <a:avLst/>
            </a:prstGeom>
            <a:noFill/>
            <a:ln w="19050"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9" name="CasellaDiTesto 93">
              <a:extLst>
                <a:ext uri="{FF2B5EF4-FFF2-40B4-BE49-F238E27FC236}">
                  <a16:creationId xmlns:a16="http://schemas.microsoft.com/office/drawing/2014/main" id="{C009521C-DBCD-9CB4-E972-85A254E147B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538966" y="8593775"/>
              <a:ext cx="1023824" cy="406437"/>
            </a:xfrm>
            <a:prstGeom prst="rect">
              <a:avLst/>
            </a:prstGeom>
            <a:noFill/>
            <a:ln w="3175">
              <a:noFill/>
            </a:ln>
            <a:effectLst/>
          </p:spPr>
          <p:txBody>
            <a:bodyPr/>
            <a:lstStyle/>
            <a:p>
              <a:pPr algn="ctr" defTabSz="914400"/>
              <a:r>
                <a:rPr lang="it-IT" sz="700" dirty="0">
                  <a:solidFill>
                    <a:schemeClr val="bg2">
                      <a:lumMod val="25000"/>
                    </a:schemeClr>
                  </a:solidFill>
                  <a:latin typeface="Arial"/>
                  <a:cs typeface="Arial"/>
                </a:rPr>
                <a:t>Riduzione consumo energia primaria</a:t>
              </a:r>
            </a:p>
          </p:txBody>
        </p:sp>
        <p:grpSp>
          <p:nvGrpSpPr>
            <p:cNvPr id="150" name="Gruppo 149"/>
            <p:cNvGrpSpPr>
              <a:grpSpLocks noGrp="1" noUngrp="1" noRot="1" noMove="1" noResize="1"/>
            </p:cNvGrpSpPr>
            <p:nvPr/>
          </p:nvGrpSpPr>
          <p:grpSpPr>
            <a:xfrm>
              <a:off x="7745338" y="7787192"/>
              <a:ext cx="561663" cy="561663"/>
              <a:chOff x="428914" y="283515"/>
              <a:chExt cx="1401145" cy="1401143"/>
            </a:xfrm>
          </p:grpSpPr>
          <p:sp>
            <p:nvSpPr>
              <p:cNvPr id="151" name="Ovale 26">
                <a:extLst>
                  <a:ext uri="{FF2B5EF4-FFF2-40B4-BE49-F238E27FC236}">
                    <a16:creationId xmlns:a16="http://schemas.microsoft.com/office/drawing/2014/main" id="{BEF6D5CA-1239-0D59-AB2E-906F9B577799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428914" y="283515"/>
                <a:ext cx="1401145" cy="1401143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6350"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133947">
                  <a:defRPr/>
                </a:pPr>
                <a:endParaRPr lang="it-IT" sz="2232">
                  <a:solidFill>
                    <a:srgbClr val="FFFFFF"/>
                  </a:solidFill>
                  <a:latin typeface="Times New Roman" panose="02020603050405020304"/>
                </a:endParaRPr>
              </a:p>
            </p:txBody>
          </p:sp>
          <p:pic>
            <p:nvPicPr>
              <p:cNvPr id="152" name="Elemento grafico 36">
                <a:extLst>
                  <a:ext uri="{FF2B5EF4-FFF2-40B4-BE49-F238E27FC236}">
                    <a16:creationId xmlns:a16="http://schemas.microsoft.com/office/drawing/2014/main" id="{E29AE1E0-D891-D953-E7CC-C47626D384A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2" cstate="screen">
                <a:grayscl/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837366" y="682367"/>
                <a:ext cx="624173" cy="624172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6350"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</p:pic>
        </p:grpSp>
      </p:grpSp>
      <p:sp>
        <p:nvSpPr>
          <p:cNvPr id="153" name="Rettangolo 152"/>
          <p:cNvSpPr>
            <a:spLocks noGrp="1" noRot="1" noMove="1" noResize="1" noEditPoints="1" noAdjustHandles="1" noChangeArrowheads="1" noChangeShapeType="1"/>
          </p:cNvSpPr>
          <p:nvPr/>
        </p:nvSpPr>
        <p:spPr>
          <a:xfrm rot="16200000">
            <a:off x="9959212" y="8037403"/>
            <a:ext cx="529818" cy="547696"/>
          </a:xfrm>
          <a:prstGeom prst="rect">
            <a:avLst/>
          </a:prstGeom>
          <a:noFill/>
          <a:ln w="1905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54" name="Gruppo 153"/>
          <p:cNvGrpSpPr>
            <a:grpSpLocks noGrp="1" noUngrp="1" noRot="1" noMove="1" noResize="1"/>
          </p:cNvGrpSpPr>
          <p:nvPr/>
        </p:nvGrpSpPr>
        <p:grpSpPr>
          <a:xfrm>
            <a:off x="9937196" y="7741769"/>
            <a:ext cx="561663" cy="561662"/>
            <a:chOff x="2338676" y="317307"/>
            <a:chExt cx="1401145" cy="1401143"/>
          </a:xfrm>
        </p:grpSpPr>
        <p:sp>
          <p:nvSpPr>
            <p:cNvPr id="155" name="Ovale 18">
              <a:extLst>
                <a:ext uri="{FF2B5EF4-FFF2-40B4-BE49-F238E27FC236}">
                  <a16:creationId xmlns:a16="http://schemas.microsoft.com/office/drawing/2014/main" id="{4BEE8647-002B-2177-3E16-E3CD78B793B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338676" y="317307"/>
              <a:ext cx="1401145" cy="1401143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 w="6350"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133947">
                <a:defRPr/>
              </a:pPr>
              <a:endParaRPr lang="it-IT" sz="2232">
                <a:solidFill>
                  <a:srgbClr val="FFFFFF"/>
                </a:solidFill>
                <a:latin typeface="Times New Roman" panose="02020603050405020304"/>
              </a:endParaRPr>
            </a:p>
          </p:txBody>
        </p:sp>
        <p:pic>
          <p:nvPicPr>
            <p:cNvPr id="156" name="Elemento grafico 54">
              <a:extLst>
                <a:ext uri="{FF2B5EF4-FFF2-40B4-BE49-F238E27FC236}">
                  <a16:creationId xmlns:a16="http://schemas.microsoft.com/office/drawing/2014/main" id="{7E308666-5C41-699C-D667-993785DFA996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4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737796" y="696113"/>
              <a:ext cx="595560" cy="59556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6350">
              <a:solidFill>
                <a:schemeClr val="accent6">
                  <a:lumMod val="40000"/>
                  <a:lumOff val="60000"/>
                </a:schemeClr>
              </a:solidFill>
            </a:ln>
          </p:spPr>
        </p:pic>
      </p:grpSp>
      <p:sp>
        <p:nvSpPr>
          <p:cNvPr id="157" name="CasellaDiTesto 93">
            <a:extLst>
              <a:ext uri="{FF2B5EF4-FFF2-40B4-BE49-F238E27FC236}">
                <a16:creationId xmlns:a16="http://schemas.microsoft.com/office/drawing/2014/main" id="{C009521C-DBCD-9CB4-E972-85A254E147B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706400" y="8551385"/>
            <a:ext cx="1023824" cy="406437"/>
          </a:xfrm>
          <a:prstGeom prst="rect">
            <a:avLst/>
          </a:prstGeom>
          <a:noFill/>
          <a:ln w="3175">
            <a:noFill/>
          </a:ln>
          <a:effectLst/>
        </p:spPr>
        <p:txBody>
          <a:bodyPr/>
          <a:lstStyle/>
          <a:p>
            <a:pPr algn="ctr" defTabSz="914400"/>
            <a:r>
              <a:rPr lang="it-IT" sz="700" dirty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Riduzione </a:t>
            </a:r>
          </a:p>
          <a:p>
            <a:pPr algn="ctr" defTabSz="914400"/>
            <a:r>
              <a:rPr lang="it-IT" sz="700" dirty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ton CO</a:t>
            </a:r>
            <a:r>
              <a:rPr lang="it-IT" sz="700" baseline="-25000" dirty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2</a:t>
            </a:r>
            <a:r>
              <a:rPr lang="it-IT" sz="700" dirty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/anno</a:t>
            </a:r>
            <a:endParaRPr lang="it-IT" sz="700" baseline="-25000" dirty="0">
              <a:solidFill>
                <a:schemeClr val="bg2">
                  <a:lumMod val="2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58" name="CasellaDiTesto 93">
            <a:extLst>
              <a:ext uri="{FF2B5EF4-FFF2-40B4-BE49-F238E27FC236}">
                <a16:creationId xmlns:a16="http://schemas.microsoft.com/office/drawing/2014/main" id="{C009521C-DBCD-9CB4-E972-85A254E147B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839465" y="8549432"/>
            <a:ext cx="1023824" cy="406437"/>
          </a:xfrm>
          <a:prstGeom prst="rect">
            <a:avLst/>
          </a:prstGeom>
          <a:noFill/>
          <a:ln w="3175">
            <a:noFill/>
          </a:ln>
          <a:effectLst/>
        </p:spPr>
        <p:txBody>
          <a:bodyPr/>
          <a:lstStyle/>
          <a:p>
            <a:pPr algn="ctr" defTabSz="914400"/>
            <a:r>
              <a:rPr lang="it-IT" sz="700" dirty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Produzione </a:t>
            </a:r>
          </a:p>
          <a:p>
            <a:pPr algn="ctr" defTabSz="914400"/>
            <a:r>
              <a:rPr lang="it-IT" sz="700" dirty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FER</a:t>
            </a:r>
            <a:endParaRPr lang="it-IT" sz="700" baseline="-25000" dirty="0">
              <a:solidFill>
                <a:schemeClr val="bg2">
                  <a:lumMod val="25000"/>
                </a:schemeClr>
              </a:solidFill>
              <a:latin typeface="Arial"/>
              <a:cs typeface="Arial"/>
            </a:endParaRPr>
          </a:p>
        </p:txBody>
      </p:sp>
      <p:grpSp>
        <p:nvGrpSpPr>
          <p:cNvPr id="159" name="Gruppo 158"/>
          <p:cNvGrpSpPr>
            <a:grpSpLocks noGrp="1" noUngrp="1" noRot="1" noMove="1" noResize="1"/>
          </p:cNvGrpSpPr>
          <p:nvPr/>
        </p:nvGrpSpPr>
        <p:grpSpPr>
          <a:xfrm>
            <a:off x="9026323" y="7747636"/>
            <a:ext cx="561663" cy="831062"/>
            <a:chOff x="8658566" y="7810510"/>
            <a:chExt cx="561663" cy="831062"/>
          </a:xfrm>
        </p:grpSpPr>
        <p:sp>
          <p:nvSpPr>
            <p:cNvPr id="160" name="Rettangolo 159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6200000">
              <a:off x="8674614" y="8102815"/>
              <a:ext cx="529818" cy="547696"/>
            </a:xfrm>
            <a:prstGeom prst="rect">
              <a:avLst/>
            </a:prstGeom>
            <a:noFill/>
            <a:ln w="19050"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pSp>
          <p:nvGrpSpPr>
            <p:cNvPr id="161" name="Gruppo 160"/>
            <p:cNvGrpSpPr>
              <a:grpSpLocks noGrp="1" noUngrp="1" noRot="1" noMove="1" noResize="1"/>
            </p:cNvGrpSpPr>
            <p:nvPr/>
          </p:nvGrpSpPr>
          <p:grpSpPr>
            <a:xfrm>
              <a:off x="8658566" y="7810510"/>
              <a:ext cx="561663" cy="561662"/>
              <a:chOff x="4025470" y="325251"/>
              <a:chExt cx="1401145" cy="1401143"/>
            </a:xfrm>
          </p:grpSpPr>
          <p:sp>
            <p:nvSpPr>
              <p:cNvPr id="162" name="Ovale 15">
                <a:extLst>
                  <a:ext uri="{FF2B5EF4-FFF2-40B4-BE49-F238E27FC236}">
                    <a16:creationId xmlns:a16="http://schemas.microsoft.com/office/drawing/2014/main" id="{610392EC-3340-714E-15BB-33FBCED71964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4025470" y="325251"/>
                <a:ext cx="1401145" cy="1401143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6350"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133947">
                  <a:defRPr/>
                </a:pPr>
                <a:endParaRPr lang="it-IT" sz="2232">
                  <a:solidFill>
                    <a:srgbClr val="FFFFFF"/>
                  </a:solidFill>
                  <a:latin typeface="Times New Roman" panose="02020603050405020304"/>
                </a:endParaRPr>
              </a:p>
            </p:txBody>
          </p:sp>
          <p:pic>
            <p:nvPicPr>
              <p:cNvPr id="163" name="Elemento grafico 50">
                <a:extLst>
                  <a:ext uri="{FF2B5EF4-FFF2-40B4-BE49-F238E27FC236}">
                    <a16:creationId xmlns:a16="http://schemas.microsoft.com/office/drawing/2014/main" id="{D364645C-FBB5-932A-68C3-DF53B49FB60A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6" cstate="screen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artisticGlowEdges/>
                        </a14:imgEffect>
                        <a14:imgEffect>
                          <a14:sharpenSoften amount="13000"/>
                        </a14:imgEffect>
                        <a14:imgEffect>
                          <a14:colorTemperature colorTemp="6311"/>
                        </a14:imgEffect>
                        <a14:imgEffect>
                          <a14:saturation sat="17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418777" y="715395"/>
                <a:ext cx="592224" cy="592224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6350"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</p:pic>
        </p:grpSp>
      </p:grpSp>
      <p:grpSp>
        <p:nvGrpSpPr>
          <p:cNvPr id="168" name="Gruppo 167"/>
          <p:cNvGrpSpPr>
            <a:grpSpLocks noGrp="1" noUngrp="1" noRot="1" noMove="1" noResize="1"/>
          </p:cNvGrpSpPr>
          <p:nvPr/>
        </p:nvGrpSpPr>
        <p:grpSpPr>
          <a:xfrm>
            <a:off x="11628005" y="7746387"/>
            <a:ext cx="561663" cy="561662"/>
            <a:chOff x="5882171" y="266820"/>
            <a:chExt cx="1401145" cy="1401143"/>
          </a:xfrm>
        </p:grpSpPr>
        <p:sp>
          <p:nvSpPr>
            <p:cNvPr id="169" name="Ovale 15">
              <a:extLst>
                <a:ext uri="{FF2B5EF4-FFF2-40B4-BE49-F238E27FC236}">
                  <a16:creationId xmlns:a16="http://schemas.microsoft.com/office/drawing/2014/main" id="{610392EC-3340-714E-15BB-33FBCED7196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882171" y="266820"/>
              <a:ext cx="1401145" cy="1401143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 w="6350"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133947">
                <a:defRPr/>
              </a:pPr>
              <a:endParaRPr lang="it-IT" sz="2232">
                <a:solidFill>
                  <a:srgbClr val="FFFFFF"/>
                </a:solidFill>
                <a:latin typeface="Times New Roman" panose="02020603050405020304"/>
              </a:endParaRPr>
            </a:p>
          </p:txBody>
        </p:sp>
        <p:pic>
          <p:nvPicPr>
            <p:cNvPr id="170" name="Immagine 169"/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52639" y="648250"/>
              <a:ext cx="528219" cy="739251"/>
            </a:xfrm>
            <a:prstGeom prst="rect">
              <a:avLst/>
            </a:prstGeom>
            <a:ln w="6350">
              <a:solidFill>
                <a:schemeClr val="accent6">
                  <a:lumMod val="40000"/>
                  <a:lumOff val="60000"/>
                </a:schemeClr>
              </a:solidFill>
            </a:ln>
          </p:spPr>
        </p:pic>
      </p:grpSp>
      <p:sp>
        <p:nvSpPr>
          <p:cNvPr id="171" name="CasellaDiTesto 170"/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8181138" y="8384862"/>
            <a:ext cx="553455" cy="1846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it-IT" sz="600" b="1" dirty="0">
                <a:latin typeface="Century Gothic" panose="020B0502020202020204" pitchFamily="34" charset="0"/>
              </a:rPr>
              <a:t>XX%</a:t>
            </a:r>
            <a:endParaRPr lang="it-IT" sz="800" b="1" dirty="0">
              <a:latin typeface="Century Gothic" panose="020B0502020202020204" pitchFamily="34" charset="0"/>
            </a:endParaRPr>
          </a:p>
        </p:txBody>
      </p:sp>
      <p:sp>
        <p:nvSpPr>
          <p:cNvPr id="172" name="CasellaDiTesto 171"/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9007978" y="8390595"/>
            <a:ext cx="633890" cy="1846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it-IT" sz="400" b="1" dirty="0">
                <a:latin typeface="Century Gothic" panose="020B0502020202020204" pitchFamily="34" charset="0"/>
              </a:rPr>
              <a:t>FT: </a:t>
            </a:r>
            <a:r>
              <a:rPr lang="it-IT" sz="600" b="1" dirty="0">
                <a:latin typeface="Century Gothic" panose="020B0502020202020204" pitchFamily="34" charset="0"/>
              </a:rPr>
              <a:t>x MWp</a:t>
            </a:r>
          </a:p>
        </p:txBody>
      </p:sp>
      <p:grpSp>
        <p:nvGrpSpPr>
          <p:cNvPr id="173" name="Gruppo 172"/>
          <p:cNvGrpSpPr>
            <a:grpSpLocks noGrp="1" noUngrp="1" noRot="1" noMove="1" noResize="1"/>
          </p:cNvGrpSpPr>
          <p:nvPr/>
        </p:nvGrpSpPr>
        <p:grpSpPr>
          <a:xfrm>
            <a:off x="10798602" y="7749351"/>
            <a:ext cx="561663" cy="561662"/>
            <a:chOff x="5966780" y="2712148"/>
            <a:chExt cx="1401145" cy="1401143"/>
          </a:xfrm>
        </p:grpSpPr>
        <p:sp>
          <p:nvSpPr>
            <p:cNvPr id="174" name="Ovale 19">
              <a:extLst>
                <a:ext uri="{FF2B5EF4-FFF2-40B4-BE49-F238E27FC236}">
                  <a16:creationId xmlns:a16="http://schemas.microsoft.com/office/drawing/2014/main" id="{6C3FFE59-C2D4-C828-6973-002D8DDADFA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966780" y="2712148"/>
              <a:ext cx="1401145" cy="1401143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 w="6350"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133947">
                <a:defRPr/>
              </a:pPr>
              <a:endParaRPr lang="it-IT" sz="2232">
                <a:solidFill>
                  <a:srgbClr val="FFFFFF"/>
                </a:solidFill>
                <a:latin typeface="Times New Roman" panose="02020603050405020304"/>
              </a:endParaRPr>
            </a:p>
          </p:txBody>
        </p:sp>
        <p:pic>
          <p:nvPicPr>
            <p:cNvPr id="176" name="Elemento grafico 56">
              <a:extLst>
                <a:ext uri="{FF2B5EF4-FFF2-40B4-BE49-F238E27FC236}">
                  <a16:creationId xmlns:a16="http://schemas.microsoft.com/office/drawing/2014/main" id="{5A8DC7D7-1D85-5798-3B30-F0F457AD8DE0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9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6352640" y="3032647"/>
              <a:ext cx="635914" cy="635913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6350">
              <a:solidFill>
                <a:schemeClr val="accent6">
                  <a:lumMod val="40000"/>
                  <a:lumOff val="60000"/>
                </a:schemeClr>
              </a:solidFill>
            </a:ln>
          </p:spPr>
        </p:pic>
      </p:grpSp>
      <p:sp>
        <p:nvSpPr>
          <p:cNvPr id="177" name="CasellaDiTesto 176"/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9912271" y="8316859"/>
            <a:ext cx="60696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br>
              <a:rPr lang="it-IT" sz="500" b="1" dirty="0">
                <a:latin typeface="Century Gothic" panose="020B0502020202020204" pitchFamily="34" charset="0"/>
              </a:rPr>
            </a:br>
            <a:r>
              <a:rPr lang="it-IT" sz="700" b="1" dirty="0">
                <a:latin typeface="Century Gothic" panose="020B0502020202020204" pitchFamily="34" charset="0"/>
              </a:rPr>
              <a:t>- XX </a:t>
            </a:r>
            <a:r>
              <a:rPr lang="it-IT" sz="500" b="1" dirty="0">
                <a:latin typeface="Century Gothic" panose="020B0502020202020204" pitchFamily="34" charset="0"/>
              </a:rPr>
              <a:t>da FTV</a:t>
            </a:r>
          </a:p>
        </p:txBody>
      </p:sp>
      <p:sp>
        <p:nvSpPr>
          <p:cNvPr id="180" name="CasellaDiTesto 179"/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0797392" y="8402110"/>
            <a:ext cx="585382" cy="3539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it-IT" sz="700" b="1" dirty="0">
                <a:latin typeface="Century Gothic" panose="020B0502020202020204" pitchFamily="34" charset="0"/>
              </a:rPr>
              <a:t>+ xx </a:t>
            </a:r>
            <a:r>
              <a:rPr lang="it-IT" sz="500" b="1" dirty="0">
                <a:latin typeface="Century Gothic" panose="020B0502020202020204" pitchFamily="34" charset="0"/>
              </a:rPr>
              <a:t>alberi</a:t>
            </a:r>
          </a:p>
          <a:p>
            <a:pPr algn="ctr"/>
            <a:br>
              <a:rPr lang="it-IT" sz="500" b="1" dirty="0">
                <a:latin typeface="Century Gothic" panose="020B0502020202020204" pitchFamily="34" charset="0"/>
              </a:rPr>
            </a:br>
            <a:endParaRPr lang="it-IT" sz="500" dirty="0">
              <a:latin typeface="Century Gothic" panose="020B0502020202020204" pitchFamily="34" charset="0"/>
            </a:endParaRPr>
          </a:p>
        </p:txBody>
      </p:sp>
      <p:sp>
        <p:nvSpPr>
          <p:cNvPr id="181" name="CasellaDiTesto 93">
            <a:extLst>
              <a:ext uri="{FF2B5EF4-FFF2-40B4-BE49-F238E27FC236}">
                <a16:creationId xmlns:a16="http://schemas.microsoft.com/office/drawing/2014/main" id="{C009521C-DBCD-9CB4-E972-85A254E147B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0585387" y="8583654"/>
            <a:ext cx="1023824" cy="406437"/>
          </a:xfrm>
          <a:prstGeom prst="rect">
            <a:avLst/>
          </a:prstGeom>
          <a:noFill/>
          <a:ln w="3175">
            <a:noFill/>
          </a:ln>
          <a:effectLst/>
        </p:spPr>
        <p:txBody>
          <a:bodyPr/>
          <a:lstStyle/>
          <a:p>
            <a:pPr algn="ctr" defTabSz="914400"/>
            <a:r>
              <a:rPr lang="it-IT" sz="700" dirty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Piantumazione </a:t>
            </a:r>
          </a:p>
          <a:p>
            <a:pPr algn="ctr" defTabSz="914400"/>
            <a:r>
              <a:rPr lang="it-IT" sz="700" dirty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arborea</a:t>
            </a:r>
          </a:p>
        </p:txBody>
      </p:sp>
      <p:sp>
        <p:nvSpPr>
          <p:cNvPr id="183" name="CasellaDiTesto 93">
            <a:extLst>
              <a:ext uri="{FF2B5EF4-FFF2-40B4-BE49-F238E27FC236}">
                <a16:creationId xmlns:a16="http://schemas.microsoft.com/office/drawing/2014/main" id="{C009521C-DBCD-9CB4-E972-85A254E147B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1409356" y="8590686"/>
            <a:ext cx="1023824" cy="406437"/>
          </a:xfrm>
          <a:prstGeom prst="rect">
            <a:avLst/>
          </a:prstGeom>
          <a:noFill/>
          <a:ln w="3175">
            <a:noFill/>
          </a:ln>
          <a:effectLst/>
        </p:spPr>
        <p:txBody>
          <a:bodyPr/>
          <a:lstStyle/>
          <a:p>
            <a:pPr algn="ctr" defTabSz="914400"/>
            <a:r>
              <a:rPr lang="it-IT" sz="700" dirty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Protocolli di sostenibilità</a:t>
            </a:r>
            <a:endParaRPr lang="it-IT" sz="700" baseline="-25000" dirty="0">
              <a:solidFill>
                <a:schemeClr val="bg2">
                  <a:lumMod val="25000"/>
                </a:schemeClr>
              </a:solidFill>
              <a:latin typeface="Arial"/>
              <a:cs typeface="Arial"/>
            </a:endParaRPr>
          </a:p>
        </p:txBody>
      </p:sp>
      <p:grpSp>
        <p:nvGrpSpPr>
          <p:cNvPr id="217" name="Gruppo 216"/>
          <p:cNvGrpSpPr>
            <a:grpSpLocks noGrp="1" noUngrp="1" noRot="1" noMove="1" noResize="1"/>
          </p:cNvGrpSpPr>
          <p:nvPr/>
        </p:nvGrpSpPr>
        <p:grpSpPr>
          <a:xfrm>
            <a:off x="9051661" y="8965155"/>
            <a:ext cx="557434" cy="565465"/>
            <a:chOff x="5739829" y="265612"/>
            <a:chExt cx="1390594" cy="1410629"/>
          </a:xfrm>
        </p:grpSpPr>
        <p:sp>
          <p:nvSpPr>
            <p:cNvPr id="218" name="Ovale 217">
              <a:extLst>
                <a:ext uri="{FF2B5EF4-FFF2-40B4-BE49-F238E27FC236}">
                  <a16:creationId xmlns:a16="http://schemas.microsoft.com/office/drawing/2014/main" id="{D090570C-C885-A314-7276-4BAD70641C5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739829" y="265612"/>
              <a:ext cx="1390594" cy="1410629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232">
                <a:solidFill>
                  <a:srgbClr val="FFFFFF"/>
                </a:solidFill>
                <a:latin typeface="Times New Roman" panose="02020603050405020304"/>
              </a:endParaRPr>
            </a:p>
          </p:txBody>
        </p:sp>
        <p:pic>
          <p:nvPicPr>
            <p:cNvPr id="221" name="Elemento grafico 17">
              <a:extLst>
                <a:ext uri="{FF2B5EF4-FFF2-40B4-BE49-F238E27FC236}">
                  <a16:creationId xmlns:a16="http://schemas.microsoft.com/office/drawing/2014/main" id="{9517199B-0F4C-3BB7-A8D0-27F49E84DA30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6166968" y="649444"/>
              <a:ext cx="672858" cy="682555"/>
            </a:xfrm>
            <a:prstGeom prst="rect">
              <a:avLst/>
            </a:prstGeom>
            <a:ln w="6350">
              <a:solidFill>
                <a:schemeClr val="accent2">
                  <a:lumMod val="40000"/>
                  <a:lumOff val="60000"/>
                </a:schemeClr>
              </a:solidFill>
            </a:ln>
          </p:spPr>
        </p:pic>
      </p:grpSp>
      <p:sp>
        <p:nvSpPr>
          <p:cNvPr id="222" name="CasellaDiTesto 93">
            <a:extLst>
              <a:ext uri="{FF2B5EF4-FFF2-40B4-BE49-F238E27FC236}">
                <a16:creationId xmlns:a16="http://schemas.microsoft.com/office/drawing/2014/main" id="{C009521C-DBCD-9CB4-E972-85A254E147B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790508" y="9757620"/>
            <a:ext cx="1105319" cy="406437"/>
          </a:xfrm>
          <a:prstGeom prst="rect">
            <a:avLst/>
          </a:prstGeom>
          <a:noFill/>
          <a:ln w="3175">
            <a:noFill/>
          </a:ln>
          <a:effectLst/>
        </p:spPr>
        <p:txBody>
          <a:bodyPr/>
          <a:lstStyle/>
          <a:p>
            <a:pPr algn="ctr" defTabSz="914400"/>
            <a:r>
              <a:rPr lang="it-IT" sz="700" dirty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Comfort </a:t>
            </a:r>
          </a:p>
          <a:p>
            <a:pPr algn="ctr" defTabSz="914400"/>
            <a:r>
              <a:rPr lang="it-IT" sz="700" dirty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termico</a:t>
            </a:r>
          </a:p>
        </p:txBody>
      </p:sp>
      <p:sp>
        <p:nvSpPr>
          <p:cNvPr id="223" name="CasellaDiTesto 222"/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8990128" y="9519199"/>
            <a:ext cx="713827" cy="3539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it-IT" sz="500" b="1" dirty="0">
                <a:latin typeface="Century Gothic" panose="020B0502020202020204" pitchFamily="34" charset="0"/>
              </a:rPr>
              <a:t>PMV - PPD</a:t>
            </a:r>
          </a:p>
          <a:p>
            <a:pPr algn="ctr"/>
            <a:r>
              <a:rPr lang="it-IT" sz="700" b="1" dirty="0">
                <a:latin typeface="Century Gothic" panose="020B0502020202020204" pitchFamily="34" charset="0"/>
              </a:rPr>
              <a:t>Classe x</a:t>
            </a:r>
          </a:p>
          <a:p>
            <a:pPr algn="ctr"/>
            <a:endParaRPr lang="it-IT" sz="500" b="1" dirty="0">
              <a:latin typeface="Century Gothic" panose="020B0502020202020204" pitchFamily="34" charset="0"/>
            </a:endParaRPr>
          </a:p>
        </p:txBody>
      </p:sp>
      <p:grpSp>
        <p:nvGrpSpPr>
          <p:cNvPr id="229" name="Gruppo 228"/>
          <p:cNvGrpSpPr>
            <a:grpSpLocks noGrp="1" noUngrp="1" noRot="1" noMove="1" noResize="1"/>
          </p:cNvGrpSpPr>
          <p:nvPr/>
        </p:nvGrpSpPr>
        <p:grpSpPr>
          <a:xfrm>
            <a:off x="8176003" y="8961656"/>
            <a:ext cx="561663" cy="561662"/>
            <a:chOff x="10779855" y="8993637"/>
            <a:chExt cx="561663" cy="561662"/>
          </a:xfrm>
        </p:grpSpPr>
        <p:sp>
          <p:nvSpPr>
            <p:cNvPr id="230" name="Ovale 26">
              <a:extLst>
                <a:ext uri="{FF2B5EF4-FFF2-40B4-BE49-F238E27FC236}">
                  <a16:creationId xmlns:a16="http://schemas.microsoft.com/office/drawing/2014/main" id="{BEF6D5CA-1239-0D59-AB2E-906F9B57779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0779855" y="8993637"/>
              <a:ext cx="561663" cy="561662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133947">
                <a:defRPr/>
              </a:pPr>
              <a:endParaRPr lang="it-IT" sz="2232">
                <a:solidFill>
                  <a:srgbClr val="FFFFFF"/>
                </a:solidFill>
                <a:latin typeface="Times New Roman" panose="02020603050405020304"/>
              </a:endParaRPr>
            </a:p>
          </p:txBody>
        </p:sp>
        <p:pic>
          <p:nvPicPr>
            <p:cNvPr id="231" name="Picture 2" descr="현대 도시 건물 - 무료 건물개 아이콘"/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30991" y="9119006"/>
              <a:ext cx="285784" cy="285783"/>
            </a:xfrm>
            <a:prstGeom prst="rect">
              <a:avLst/>
            </a:prstGeom>
            <a:noFill/>
            <a:ln w="6350">
              <a:solidFill>
                <a:schemeClr val="accent2">
                  <a:lumMod val="40000"/>
                  <a:lumOff val="60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2" name="Freccia circolare in giù 231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0936850" y="9054926"/>
              <a:ext cx="266133" cy="116941"/>
            </a:xfrm>
            <a:prstGeom prst="curvedDownArrow">
              <a:avLst/>
            </a:prstGeom>
            <a:solidFill>
              <a:schemeClr val="tx1"/>
            </a:solidFill>
            <a:ln w="635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232">
                <a:solidFill>
                  <a:schemeClr val="tx1"/>
                </a:solidFill>
              </a:endParaRPr>
            </a:p>
          </p:txBody>
        </p:sp>
        <p:sp>
          <p:nvSpPr>
            <p:cNvPr id="233" name="Freccia circolare in giù 232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1016797">
              <a:off x="10922787" y="9393986"/>
              <a:ext cx="266133" cy="116941"/>
            </a:xfrm>
            <a:prstGeom prst="curvedDownArrow">
              <a:avLst/>
            </a:prstGeom>
            <a:solidFill>
              <a:schemeClr val="tx1"/>
            </a:solidFill>
            <a:ln w="635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232">
                <a:solidFill>
                  <a:schemeClr val="tx1"/>
                </a:solidFill>
              </a:endParaRPr>
            </a:p>
          </p:txBody>
        </p:sp>
      </p:grpSp>
      <p:sp>
        <p:nvSpPr>
          <p:cNvPr id="234" name="CasellaDiTesto 93">
            <a:extLst>
              <a:ext uri="{FF2B5EF4-FFF2-40B4-BE49-F238E27FC236}">
                <a16:creationId xmlns:a16="http://schemas.microsoft.com/office/drawing/2014/main" id="{C009521C-DBCD-9CB4-E972-85A254E147B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7893188" y="9747442"/>
            <a:ext cx="1105319" cy="406437"/>
          </a:xfrm>
          <a:prstGeom prst="rect">
            <a:avLst/>
          </a:prstGeom>
          <a:noFill/>
          <a:ln w="3175">
            <a:noFill/>
          </a:ln>
          <a:effectLst/>
        </p:spPr>
        <p:txBody>
          <a:bodyPr/>
          <a:lstStyle/>
          <a:p>
            <a:pPr algn="ctr" defTabSz="914400"/>
            <a:r>
              <a:rPr lang="it-IT" sz="700" dirty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Rigenerazione </a:t>
            </a:r>
          </a:p>
          <a:p>
            <a:pPr algn="ctr" defTabSz="914400"/>
            <a:r>
              <a:rPr lang="it-IT" sz="700" dirty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urbana</a:t>
            </a:r>
          </a:p>
        </p:txBody>
      </p:sp>
      <p:grpSp>
        <p:nvGrpSpPr>
          <p:cNvPr id="235" name="Gruppo 234"/>
          <p:cNvGrpSpPr>
            <a:grpSpLocks noGrp="1" noUngrp="1" noRot="1" noMove="1" noResize="1"/>
          </p:cNvGrpSpPr>
          <p:nvPr/>
        </p:nvGrpSpPr>
        <p:grpSpPr>
          <a:xfrm>
            <a:off x="9937777" y="8968006"/>
            <a:ext cx="561663" cy="561662"/>
            <a:chOff x="477599" y="4598534"/>
            <a:chExt cx="1401145" cy="1401143"/>
          </a:xfrm>
        </p:grpSpPr>
        <p:sp>
          <p:nvSpPr>
            <p:cNvPr id="236" name="Ovale 26">
              <a:extLst>
                <a:ext uri="{FF2B5EF4-FFF2-40B4-BE49-F238E27FC236}">
                  <a16:creationId xmlns:a16="http://schemas.microsoft.com/office/drawing/2014/main" id="{BEF6D5CA-1239-0D59-AB2E-906F9B57779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477599" y="4598534"/>
              <a:ext cx="1401145" cy="1401143"/>
            </a:xfrm>
            <a:prstGeom prst="ellipse">
              <a:avLst/>
            </a:prstGeom>
            <a:solidFill>
              <a:srgbClr val="ABCAF7"/>
            </a:solidFill>
            <a:ln w="6350">
              <a:solidFill>
                <a:srgbClr val="ABCA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133947">
                <a:defRPr/>
              </a:pPr>
              <a:endParaRPr lang="it-IT" sz="2232">
                <a:solidFill>
                  <a:srgbClr val="FFFFFF"/>
                </a:solidFill>
                <a:latin typeface="Times New Roman" panose="02020603050405020304"/>
              </a:endParaRPr>
            </a:p>
          </p:txBody>
        </p:sp>
        <p:pic>
          <p:nvPicPr>
            <p:cNvPr id="237" name="Elemento grafico 7">
              <a:extLst>
                <a:ext uri="{FF2B5EF4-FFF2-40B4-BE49-F238E27FC236}">
                  <a16:creationId xmlns:a16="http://schemas.microsoft.com/office/drawing/2014/main" id="{247D4B9E-0DA2-E161-5D49-E8B475B304B9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14" cstate="screen">
              <a:duotone>
                <a:prstClr val="black"/>
                <a:srgbClr val="D9C3A5">
                  <a:tint val="50000"/>
                  <a:satMod val="180000"/>
                </a:srgbClr>
              </a:duotone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854363" y="5040573"/>
              <a:ext cx="596617" cy="605214"/>
            </a:xfrm>
            <a:prstGeom prst="rect">
              <a:avLst/>
            </a:prstGeom>
            <a:ln w="6350">
              <a:solidFill>
                <a:srgbClr val="ABCAF7"/>
              </a:solidFill>
            </a:ln>
          </p:spPr>
        </p:pic>
      </p:grpSp>
      <p:sp>
        <p:nvSpPr>
          <p:cNvPr id="238" name="CasellaDiTesto 93">
            <a:extLst>
              <a:ext uri="{FF2B5EF4-FFF2-40B4-BE49-F238E27FC236}">
                <a16:creationId xmlns:a16="http://schemas.microsoft.com/office/drawing/2014/main" id="{C009521C-DBCD-9CB4-E972-85A254E147B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695576" y="9754799"/>
            <a:ext cx="1105319" cy="406437"/>
          </a:xfrm>
          <a:prstGeom prst="rect">
            <a:avLst/>
          </a:prstGeom>
          <a:noFill/>
          <a:ln w="3175">
            <a:noFill/>
          </a:ln>
          <a:effectLst/>
        </p:spPr>
        <p:txBody>
          <a:bodyPr/>
          <a:lstStyle/>
          <a:p>
            <a:pPr algn="ctr" defTabSz="914400"/>
            <a:r>
              <a:rPr lang="en-US" sz="700" dirty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Building </a:t>
            </a:r>
          </a:p>
          <a:p>
            <a:pPr algn="ctr" defTabSz="914400"/>
            <a:r>
              <a:rPr lang="en-US" sz="700" dirty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Automations and </a:t>
            </a:r>
          </a:p>
          <a:p>
            <a:pPr algn="ctr" defTabSz="914400"/>
            <a:r>
              <a:rPr lang="en-US" sz="700" dirty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Control System</a:t>
            </a:r>
            <a:endParaRPr lang="it-IT" sz="700" dirty="0">
              <a:solidFill>
                <a:schemeClr val="bg2">
                  <a:lumMod val="2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239" name="CasellaDiTesto 238"/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9859208" y="9532489"/>
            <a:ext cx="713827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it-IT" sz="500" b="1" dirty="0">
                <a:latin typeface="Century Gothic" panose="020B0502020202020204" pitchFamily="34" charset="0"/>
              </a:rPr>
              <a:t>BACS</a:t>
            </a:r>
          </a:p>
          <a:p>
            <a:pPr algn="ctr"/>
            <a:r>
              <a:rPr lang="it-IT" sz="700" b="1" dirty="0">
                <a:latin typeface="Century Gothic" panose="020B0502020202020204" pitchFamily="34" charset="0"/>
              </a:rPr>
              <a:t>Classe x</a:t>
            </a:r>
          </a:p>
          <a:p>
            <a:pPr algn="ctr"/>
            <a:endParaRPr lang="it-IT" sz="800" b="1" dirty="0">
              <a:latin typeface="Century Gothic" panose="020B0502020202020204" pitchFamily="34" charset="0"/>
            </a:endParaRPr>
          </a:p>
        </p:txBody>
      </p:sp>
      <p:sp>
        <p:nvSpPr>
          <p:cNvPr id="241" name="CasellaDiTesto 93">
            <a:extLst>
              <a:ext uri="{FF2B5EF4-FFF2-40B4-BE49-F238E27FC236}">
                <a16:creationId xmlns:a16="http://schemas.microsoft.com/office/drawing/2014/main" id="{C009521C-DBCD-9CB4-E972-85A254E147B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2276672" y="8605227"/>
            <a:ext cx="1023824" cy="406437"/>
          </a:xfrm>
          <a:prstGeom prst="rect">
            <a:avLst/>
          </a:prstGeom>
          <a:noFill/>
          <a:ln w="3175">
            <a:noFill/>
          </a:ln>
          <a:effectLst/>
        </p:spPr>
        <p:txBody>
          <a:bodyPr/>
          <a:lstStyle/>
          <a:p>
            <a:pPr algn="ctr" defTabSz="914400"/>
            <a:r>
              <a:rPr lang="it-IT" sz="700" dirty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Valutazione </a:t>
            </a:r>
          </a:p>
          <a:p>
            <a:pPr algn="ctr" defTabSz="914400"/>
            <a:r>
              <a:rPr lang="it-IT" sz="700" dirty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LCA</a:t>
            </a:r>
            <a:endParaRPr lang="it-IT" sz="700" baseline="-25000" dirty="0">
              <a:solidFill>
                <a:schemeClr val="bg2">
                  <a:lumMod val="2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244" name="CasellaDiTesto 243"/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1554800" y="8407499"/>
            <a:ext cx="720000" cy="29238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it-IT" sz="700" b="1" dirty="0">
                <a:latin typeface="Century Gothic" panose="020B0502020202020204" pitchFamily="34" charset="0"/>
              </a:rPr>
              <a:t>TIPO</a:t>
            </a:r>
            <a:endParaRPr lang="it-IT" sz="500" b="1" dirty="0">
              <a:latin typeface="Century Gothic" panose="020B0502020202020204" pitchFamily="34" charset="0"/>
            </a:endParaRPr>
          </a:p>
          <a:p>
            <a:pPr algn="ctr"/>
            <a:endParaRPr lang="it-IT" sz="600" b="1" dirty="0">
              <a:latin typeface="Century Gothic" panose="020B0502020202020204" pitchFamily="34" charset="0"/>
            </a:endParaRPr>
          </a:p>
        </p:txBody>
      </p:sp>
      <p:pic>
        <p:nvPicPr>
          <p:cNvPr id="246" name="Immagine 245"/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16" cstate="screen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71193" y="8260515"/>
            <a:ext cx="116893" cy="180000"/>
          </a:xfrm>
          <a:prstGeom prst="rect">
            <a:avLst/>
          </a:prstGeom>
        </p:spPr>
      </p:pic>
      <p:pic>
        <p:nvPicPr>
          <p:cNvPr id="247" name="Immagine 246"/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99696" y="8269874"/>
            <a:ext cx="152028" cy="180000"/>
          </a:xfrm>
          <a:prstGeom prst="rect">
            <a:avLst/>
          </a:prstGeom>
        </p:spPr>
      </p:pic>
      <p:grpSp>
        <p:nvGrpSpPr>
          <p:cNvPr id="249" name="Gruppo 248"/>
          <p:cNvGrpSpPr>
            <a:grpSpLocks noGrp="1" noUngrp="1" noRot="1" noMove="1" noResize="1"/>
          </p:cNvGrpSpPr>
          <p:nvPr/>
        </p:nvGrpSpPr>
        <p:grpSpPr>
          <a:xfrm>
            <a:off x="12457567" y="7750990"/>
            <a:ext cx="645783" cy="574835"/>
            <a:chOff x="2286493" y="2617415"/>
            <a:chExt cx="1498412" cy="1333794"/>
          </a:xfrm>
        </p:grpSpPr>
        <p:sp>
          <p:nvSpPr>
            <p:cNvPr id="250" name="Ovale 21">
              <a:extLst>
                <a:ext uri="{FF2B5EF4-FFF2-40B4-BE49-F238E27FC236}">
                  <a16:creationId xmlns:a16="http://schemas.microsoft.com/office/drawing/2014/main" id="{EEF84311-D824-4984-5F42-B0D5A83EEE0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367073" y="2617415"/>
              <a:ext cx="1333796" cy="1333794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 w="412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133947">
                <a:defRPr/>
              </a:pPr>
              <a:endParaRPr lang="it-IT" sz="2232">
                <a:solidFill>
                  <a:srgbClr val="FFFFFF"/>
                </a:solidFill>
                <a:latin typeface="Times New Roman" panose="02020603050405020304"/>
              </a:endParaRPr>
            </a:p>
          </p:txBody>
        </p:sp>
        <p:sp>
          <p:nvSpPr>
            <p:cNvPr id="251" name="CasellaDiTesto 250"/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286493" y="2856557"/>
              <a:ext cx="1498412" cy="748858"/>
            </a:xfrm>
            <a:prstGeom prst="rect">
              <a:avLst/>
            </a:prstGeom>
          </p:spPr>
          <p:txBody>
            <a:bodyPr vert="horz" wrap="square" lIns="113395" tIns="56698" rIns="113395" bIns="56698" rtlCol="0" anchor="ctr">
              <a:spAutoFit/>
            </a:bodyPr>
            <a:lstStyle/>
            <a:p>
              <a:pPr algn="ctr"/>
              <a:r>
                <a:rPr lang="it-IT" sz="1200" b="1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LCA</a:t>
              </a:r>
            </a:p>
          </p:txBody>
        </p:sp>
        <p:sp>
          <p:nvSpPr>
            <p:cNvPr id="252" name="Freccia circolare in giù 251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789588" y="2872391"/>
              <a:ext cx="546086" cy="268425"/>
            </a:xfrm>
            <a:prstGeom prst="curvedDown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232">
                <a:solidFill>
                  <a:schemeClr val="tx1"/>
                </a:solidFill>
              </a:endParaRPr>
            </a:p>
          </p:txBody>
        </p:sp>
        <p:sp>
          <p:nvSpPr>
            <p:cNvPr id="253" name="Freccia circolare in giù 252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1016797">
              <a:off x="2755336" y="3505285"/>
              <a:ext cx="546086" cy="268425"/>
            </a:xfrm>
            <a:prstGeom prst="curvedDown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232">
                <a:solidFill>
                  <a:schemeClr val="tx1"/>
                </a:solidFill>
              </a:endParaRPr>
            </a:p>
          </p:txBody>
        </p:sp>
      </p:grpSp>
      <p:sp>
        <p:nvSpPr>
          <p:cNvPr id="10" name="Rettangolo 9">
            <a:extLst>
              <a:ext uri="{FF2B5EF4-FFF2-40B4-BE49-F238E27FC236}">
                <a16:creationId xmlns:a16="http://schemas.microsoft.com/office/drawing/2014/main" id="{2429C218-6A44-7602-AEE5-C1219DE99C52}"/>
              </a:ext>
            </a:extLst>
          </p:cNvPr>
          <p:cNvSpPr>
            <a:spLocks/>
          </p:cNvSpPr>
          <p:nvPr/>
        </p:nvSpPr>
        <p:spPr>
          <a:xfrm>
            <a:off x="3954333" y="4501729"/>
            <a:ext cx="2916000" cy="1779256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>
              <a:tabLst>
                <a:tab pos="1701800" algn="ctr"/>
                <a:tab pos="2692400" algn="r"/>
              </a:tabLst>
            </a:pPr>
            <a:endParaRPr lang="it-IT" sz="900" b="1" dirty="0">
              <a:solidFill>
                <a:schemeClr val="accent6">
                  <a:lumMod val="75000"/>
                </a:schemeClr>
              </a:solidFill>
              <a:latin typeface="Century Gothic" panose="020B0502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it-IT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Century </a:t>
            </a:r>
            <a:r>
              <a:rPr lang="it-IT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Gothic</a:t>
            </a:r>
            <a:r>
              <a:rPr lang="it-IT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 dimensione 9</a:t>
            </a:r>
          </a:p>
          <a:p>
            <a:pPr>
              <a:spcBef>
                <a:spcPts val="600"/>
              </a:spcBef>
            </a:pPr>
            <a:r>
              <a:rPr lang="it-IT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Descrivere le modalità di implementazione del processo informativo digitale nella fase di progettazione: software utilizzati, livello di sviluppo </a:t>
            </a:r>
            <a:r>
              <a:rPr lang="it-IT" sz="9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informativo raggiunto nei </a:t>
            </a:r>
            <a:r>
              <a:rPr lang="it-IT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modelli, gestione del flusso informativo internamente al gruppo di lavoro e verso la Committenza, modalità di coordinamento e verifica ed eventualmente uso di metodologie digitali per il calcolo dei costi e per la programmazione temporale della fase di esecuzione.</a:t>
            </a:r>
            <a:endParaRPr lang="it-IT" sz="900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</a:pPr>
            <a:endParaRPr lang="it-IT" sz="900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tabLst>
                <a:tab pos="1701800" algn="ctr"/>
                <a:tab pos="2692400" algn="r"/>
              </a:tabLst>
            </a:pPr>
            <a:endParaRPr lang="it-IT" sz="9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6" name="Segnaposto titolo 1">
            <a:extLst>
              <a:ext uri="{FF2B5EF4-FFF2-40B4-BE49-F238E27FC236}">
                <a16:creationId xmlns:a16="http://schemas.microsoft.com/office/drawing/2014/main" id="{139B7B24-C8B1-6201-BBD4-7E56526C3AD5}"/>
              </a:ext>
            </a:extLst>
          </p:cNvPr>
          <p:cNvSpPr>
            <a:spLocks/>
          </p:cNvSpPr>
          <p:nvPr/>
        </p:nvSpPr>
        <p:spPr>
          <a:xfrm>
            <a:off x="2960671" y="4239533"/>
            <a:ext cx="2881956" cy="431559"/>
          </a:xfrm>
          <a:prstGeom prst="rect">
            <a:avLst/>
          </a:prstGeom>
        </p:spPr>
        <p:txBody>
          <a:bodyPr vert="horz" lIns="111013" tIns="55508" rIns="111013" bIns="55508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 baseline="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it-IT" sz="1273" dirty="0"/>
              <a:t>Aspetti BIM</a:t>
            </a:r>
            <a:endParaRPr lang="it-IT" sz="1273" b="0" dirty="0"/>
          </a:p>
        </p:txBody>
      </p:sp>
      <p:sp>
        <p:nvSpPr>
          <p:cNvPr id="42" name="Segnaposto testo 18">
            <a:extLst>
              <a:ext uri="{FF2B5EF4-FFF2-40B4-BE49-F238E27FC236}">
                <a16:creationId xmlns:a16="http://schemas.microsoft.com/office/drawing/2014/main" id="{B98EDB53-B155-1862-FB76-F64BE1A7E715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359068" y="6403470"/>
            <a:ext cx="2254672" cy="160588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200"/>
              </a:spcBef>
              <a:buNone/>
            </a:pPr>
            <a:r>
              <a:rPr lang="it-IT" sz="105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Exx</a:t>
            </a:r>
            <a:r>
              <a:rPr lang="it-IT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:   </a:t>
            </a:r>
            <a:r>
              <a:rPr lang="it-IT" sz="105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xxxxxxx</a:t>
            </a:r>
            <a:r>
              <a:rPr lang="it-IT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 €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it-IT" sz="105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Sxx</a:t>
            </a:r>
            <a:r>
              <a:rPr lang="it-IT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:   </a:t>
            </a:r>
            <a:r>
              <a:rPr lang="it-IT" sz="105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xxxxxxx</a:t>
            </a:r>
            <a:r>
              <a:rPr lang="it-IT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 €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it-IT" sz="105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IAxx</a:t>
            </a:r>
            <a:r>
              <a:rPr lang="it-IT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: </a:t>
            </a:r>
            <a:r>
              <a:rPr lang="it-IT" sz="105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xxxxxxx</a:t>
            </a:r>
            <a:r>
              <a:rPr lang="it-IT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 €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it-IT" sz="105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Xxxx</a:t>
            </a:r>
            <a:r>
              <a:rPr lang="it-IT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: </a:t>
            </a:r>
            <a:r>
              <a:rPr lang="it-IT" sz="105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xxxxxxx</a:t>
            </a:r>
            <a:r>
              <a:rPr lang="it-IT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 €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it-IT" sz="105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Xxxx</a:t>
            </a:r>
            <a:r>
              <a:rPr lang="it-IT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: </a:t>
            </a:r>
            <a:r>
              <a:rPr lang="it-IT" sz="105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xxxxxxx</a:t>
            </a:r>
            <a:r>
              <a:rPr lang="it-IT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 €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it-IT" sz="105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Xxxx</a:t>
            </a:r>
            <a:r>
              <a:rPr lang="it-IT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: </a:t>
            </a:r>
            <a:r>
              <a:rPr lang="it-IT" sz="105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xxxxxxx</a:t>
            </a:r>
            <a:r>
              <a:rPr lang="it-IT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 €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it-IT" sz="105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Xxxx</a:t>
            </a:r>
            <a:r>
              <a:rPr lang="it-IT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: </a:t>
            </a:r>
            <a:r>
              <a:rPr lang="it-IT" sz="105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xxxxxxx</a:t>
            </a:r>
            <a:r>
              <a:rPr lang="it-IT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 €</a:t>
            </a:r>
          </a:p>
          <a:p>
            <a:pPr marL="0" indent="0">
              <a:spcBef>
                <a:spcPts val="200"/>
              </a:spcBef>
              <a:buNone/>
            </a:pPr>
            <a:endParaRPr lang="it-IT" sz="105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it-IT" sz="105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44" name="Segnaposto titolo 1">
            <a:extLst>
              <a:ext uri="{FF2B5EF4-FFF2-40B4-BE49-F238E27FC236}">
                <a16:creationId xmlns:a16="http://schemas.microsoft.com/office/drawing/2014/main" id="{3DA20BAB-6552-D609-2534-FE55FCECC91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6915723"/>
            <a:ext cx="1287063" cy="592535"/>
          </a:xfrm>
          <a:prstGeom prst="rect">
            <a:avLst/>
          </a:prstGeom>
        </p:spPr>
        <p:txBody>
          <a:bodyPr vert="horz" lIns="113395" tIns="56698" rIns="113395" bIns="56698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 baseline="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it-IT" sz="700" b="0" dirty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  <a:cs typeface="+mn-cs"/>
              </a:rPr>
              <a:t>* Specificare per ogni categoria la percentuale di competenza afferente al RTP partecipante alla presente gara</a:t>
            </a:r>
          </a:p>
        </p:txBody>
      </p:sp>
      <p:sp>
        <p:nvSpPr>
          <p:cNvPr id="48" name="Segnaposto testo 18">
            <a:extLst>
              <a:ext uri="{FF2B5EF4-FFF2-40B4-BE49-F238E27FC236}">
                <a16:creationId xmlns:a16="http://schemas.microsoft.com/office/drawing/2014/main" id="{32FED2AF-64F9-B50B-4FBC-4995213BDE80}"/>
              </a:ext>
            </a:extLst>
          </p:cNvPr>
          <p:cNvSpPr txBox="1"/>
          <p:nvPr/>
        </p:nvSpPr>
        <p:spPr>
          <a:xfrm>
            <a:off x="3902759" y="480888"/>
            <a:ext cx="2909416" cy="127880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vert="horz" lIns="113395" tIns="56698" rIns="113395" bIns="56698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it-IT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Century </a:t>
            </a:r>
            <a:r>
              <a:rPr lang="it-IT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Gothic</a:t>
            </a:r>
            <a:r>
              <a:rPr lang="it-IT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 dimensione 9</a:t>
            </a:r>
          </a:p>
          <a:p>
            <a:pPr>
              <a:spcBef>
                <a:spcPts val="600"/>
              </a:spcBef>
            </a:pPr>
            <a:r>
              <a:rPr lang="it-IT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Tipo di strumentazione e software impiegati</a:t>
            </a:r>
          </a:p>
        </p:txBody>
      </p:sp>
      <p:sp>
        <p:nvSpPr>
          <p:cNvPr id="56" name="Segnaposto titolo 1">
            <a:extLst>
              <a:ext uri="{FF2B5EF4-FFF2-40B4-BE49-F238E27FC236}">
                <a16:creationId xmlns:a16="http://schemas.microsoft.com/office/drawing/2014/main" id="{AD24EB31-A271-006B-92A6-67CA9FBC6C88}"/>
              </a:ext>
            </a:extLst>
          </p:cNvPr>
          <p:cNvSpPr/>
          <p:nvPr/>
        </p:nvSpPr>
        <p:spPr>
          <a:xfrm>
            <a:off x="3822701" y="201019"/>
            <a:ext cx="2400222" cy="413062"/>
          </a:xfrm>
          <a:prstGeom prst="rect">
            <a:avLst/>
          </a:prstGeom>
        </p:spPr>
        <p:txBody>
          <a:bodyPr vert="horz" lIns="113395" tIns="56698" rIns="113395" bIns="56698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 baseline="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it-IT" sz="1300" dirty="0"/>
              <a:t>Strumentazione e software</a:t>
            </a:r>
            <a:endParaRPr lang="it-IT" sz="1300" b="0" dirty="0"/>
          </a:p>
        </p:txBody>
      </p:sp>
      <p:grpSp>
        <p:nvGrpSpPr>
          <p:cNvPr id="60" name="Gruppo 59">
            <a:extLst>
              <a:ext uri="{FF2B5EF4-FFF2-40B4-BE49-F238E27FC236}">
                <a16:creationId xmlns:a16="http://schemas.microsoft.com/office/drawing/2014/main" id="{97D95B5A-B94B-7F98-6DCC-E2544D4DE4DB}"/>
              </a:ext>
            </a:extLst>
          </p:cNvPr>
          <p:cNvGrpSpPr>
            <a:grpSpLocks/>
          </p:cNvGrpSpPr>
          <p:nvPr/>
        </p:nvGrpSpPr>
        <p:grpSpPr>
          <a:xfrm>
            <a:off x="3954792" y="8747136"/>
            <a:ext cx="2972464" cy="1364998"/>
            <a:chOff x="3897012" y="3735253"/>
            <a:chExt cx="2019600" cy="2341839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61" name="Rettangolo 60">
              <a:extLst>
                <a:ext uri="{FF2B5EF4-FFF2-40B4-BE49-F238E27FC236}">
                  <a16:creationId xmlns:a16="http://schemas.microsoft.com/office/drawing/2014/main" id="{B168DFE2-ECBE-5EC0-DA56-6BC693AAB9F9}"/>
                </a:ext>
              </a:extLst>
            </p:cNvPr>
            <p:cNvSpPr>
              <a:spLocks/>
            </p:cNvSpPr>
            <p:nvPr/>
          </p:nvSpPr>
          <p:spPr>
            <a:xfrm>
              <a:off x="3897012" y="3737092"/>
              <a:ext cx="2019600" cy="2340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3025"/>
            </a:p>
          </p:txBody>
        </p:sp>
        <p:sp>
          <p:nvSpPr>
            <p:cNvPr id="63" name="Segnaposto testo 18">
              <a:extLst>
                <a:ext uri="{FF2B5EF4-FFF2-40B4-BE49-F238E27FC236}">
                  <a16:creationId xmlns:a16="http://schemas.microsoft.com/office/drawing/2014/main" id="{441FCC8A-C87D-78B8-280F-A6E1233FF9FB}"/>
                </a:ext>
              </a:extLst>
            </p:cNvPr>
            <p:cNvSpPr txBox="1">
              <a:spLocks/>
            </p:cNvSpPr>
            <p:nvPr/>
          </p:nvSpPr>
          <p:spPr>
            <a:xfrm>
              <a:off x="3897012" y="3735253"/>
              <a:ext cx="2008627" cy="2325293"/>
            </a:xfrm>
            <a:prstGeom prst="rect">
              <a:avLst/>
            </a:prstGeom>
            <a:grpFill/>
          </p:spPr>
          <p:txBody>
            <a:bodyPr vert="horz" lIns="113395" tIns="56698" rIns="113395" bIns="56698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it-IT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  <a:p>
              <a:pPr>
                <a:spcBef>
                  <a:spcPts val="600"/>
                </a:spcBef>
              </a:pPr>
              <a:r>
                <a:rPr lang="it-IT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Century </a:t>
              </a:r>
              <a:r>
                <a:rPr lang="it-IT" sz="9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Gothic</a:t>
              </a:r>
              <a:r>
                <a:rPr lang="it-IT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 dimensione 9</a:t>
              </a:r>
            </a:p>
            <a:p>
              <a:pPr>
                <a:spcBef>
                  <a:spcPts val="600"/>
                </a:spcBef>
              </a:pPr>
              <a:r>
                <a:rPr lang="it-IT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Ulteriori aspetti ritenuti significativi</a:t>
              </a:r>
              <a:endParaRPr lang="it-IT" sz="900" dirty="0">
                <a:solidFill>
                  <a:schemeClr val="accent6">
                    <a:lumMod val="75000"/>
                  </a:schemeClr>
                </a:solidFill>
              </a:endParaRPr>
            </a:p>
            <a:p>
              <a:pPr>
                <a:spcBef>
                  <a:spcPts val="600"/>
                </a:spcBef>
              </a:pPr>
              <a:endParaRPr lang="it-IT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65" name="Segnaposto titolo 1">
            <a:extLst>
              <a:ext uri="{FF2B5EF4-FFF2-40B4-BE49-F238E27FC236}">
                <a16:creationId xmlns:a16="http://schemas.microsoft.com/office/drawing/2014/main" id="{C1BA85DC-3A39-3755-FA07-6C9FDA245BD5}"/>
              </a:ext>
            </a:extLst>
          </p:cNvPr>
          <p:cNvSpPr>
            <a:spLocks/>
          </p:cNvSpPr>
          <p:nvPr/>
        </p:nvSpPr>
        <p:spPr>
          <a:xfrm>
            <a:off x="3869797" y="8481227"/>
            <a:ext cx="2400222" cy="287320"/>
          </a:xfrm>
          <a:prstGeom prst="rect">
            <a:avLst/>
          </a:prstGeom>
        </p:spPr>
        <p:txBody>
          <a:bodyPr vert="horz" lIns="113395" tIns="56698" rIns="113395" bIns="56698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 baseline="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it-IT" sz="1300" dirty="0"/>
              <a:t>Note</a:t>
            </a:r>
            <a:endParaRPr lang="it-IT" sz="1300" b="0" dirty="0"/>
          </a:p>
        </p:txBody>
      </p:sp>
      <p:sp>
        <p:nvSpPr>
          <p:cNvPr id="2" name="CasellaDiTesto 93">
            <a:extLst>
              <a:ext uri="{FF2B5EF4-FFF2-40B4-BE49-F238E27FC236}">
                <a16:creationId xmlns:a16="http://schemas.microsoft.com/office/drawing/2014/main" id="{76943E0A-BDBF-1A17-0635-5ABC6CB0184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3433969" y="8714055"/>
            <a:ext cx="1525747" cy="406437"/>
          </a:xfrm>
          <a:prstGeom prst="rect">
            <a:avLst/>
          </a:prstGeom>
          <a:noFill/>
          <a:ln w="3175">
            <a:noFill/>
          </a:ln>
          <a:effectLst/>
        </p:spPr>
        <p:txBody>
          <a:bodyPr/>
          <a:lstStyle/>
          <a:p>
            <a:pPr algn="ctr" defTabSz="914400"/>
            <a:r>
              <a:rPr lang="it-IT" sz="700" dirty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Cancellare l’opzione non pertinente</a:t>
            </a:r>
          </a:p>
          <a:p>
            <a:pPr algn="ctr" defTabSz="914400"/>
            <a:endParaRPr lang="it-IT" sz="700" dirty="0">
              <a:solidFill>
                <a:schemeClr val="bg2">
                  <a:lumMod val="25000"/>
                </a:schemeClr>
              </a:solidFill>
              <a:latin typeface="Arial"/>
              <a:cs typeface="Arial"/>
            </a:endParaRPr>
          </a:p>
          <a:p>
            <a:pPr algn="ctr" defTabSz="914400"/>
            <a:r>
              <a:rPr lang="it-IT" sz="700" dirty="0">
                <a:solidFill>
                  <a:schemeClr val="bg2">
                    <a:lumMod val="25000"/>
                  </a:schemeClr>
                </a:solidFill>
                <a:latin typeface="Arial"/>
                <a:cs typeface="Arial"/>
              </a:rPr>
              <a:t>L’inserimento dei valori non è obbligatorio ma consigliato ai fini della valutazione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11EA57B7-4385-F95F-2BA3-08673780B76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16" cstate="screen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401319" y="8583846"/>
            <a:ext cx="116893" cy="180000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D27CDB03-A3F6-920D-AE47-650171B76C5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29822" y="8593205"/>
            <a:ext cx="152028" cy="180000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09BF5715-B0B0-3BEC-D116-3C59394C541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16" cstate="screen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41987" y="8279102"/>
            <a:ext cx="116893" cy="180000"/>
          </a:xfrm>
          <a:prstGeom prst="rect">
            <a:avLst/>
          </a:prstGeom>
        </p:spPr>
      </p:pic>
      <p:pic>
        <p:nvPicPr>
          <p:cNvPr id="29" name="Immagine 28">
            <a:extLst>
              <a:ext uri="{FF2B5EF4-FFF2-40B4-BE49-F238E27FC236}">
                <a16:creationId xmlns:a16="http://schemas.microsoft.com/office/drawing/2014/main" id="{95403480-5CE0-0E1B-9711-31D13F382A9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70490" y="8288461"/>
            <a:ext cx="152028" cy="180000"/>
          </a:xfrm>
          <a:prstGeom prst="rect">
            <a:avLst/>
          </a:prstGeom>
        </p:spPr>
      </p:pic>
      <p:pic>
        <p:nvPicPr>
          <p:cNvPr id="31" name="Immagine 30">
            <a:extLst>
              <a:ext uri="{FF2B5EF4-FFF2-40B4-BE49-F238E27FC236}">
                <a16:creationId xmlns:a16="http://schemas.microsoft.com/office/drawing/2014/main" id="{5E96704D-2A5C-A850-26E9-47BE8FB9FE3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16" cstate="screen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55785" y="8286018"/>
            <a:ext cx="116893" cy="180000"/>
          </a:xfrm>
          <a:prstGeom prst="rect">
            <a:avLst/>
          </a:prstGeom>
        </p:spPr>
      </p:pic>
      <p:pic>
        <p:nvPicPr>
          <p:cNvPr id="35" name="Immagine 34">
            <a:extLst>
              <a:ext uri="{FF2B5EF4-FFF2-40B4-BE49-F238E27FC236}">
                <a16:creationId xmlns:a16="http://schemas.microsoft.com/office/drawing/2014/main" id="{F698B345-8937-204C-6379-8D625829607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84288" y="8295377"/>
            <a:ext cx="152028" cy="180000"/>
          </a:xfrm>
          <a:prstGeom prst="rect">
            <a:avLst/>
          </a:prstGeom>
        </p:spPr>
      </p:pic>
      <p:pic>
        <p:nvPicPr>
          <p:cNvPr id="43" name="Immagine 42">
            <a:extLst>
              <a:ext uri="{FF2B5EF4-FFF2-40B4-BE49-F238E27FC236}">
                <a16:creationId xmlns:a16="http://schemas.microsoft.com/office/drawing/2014/main" id="{0D8F13A5-CB52-1DC2-B962-3E55A9D23F0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16" cstate="screen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10507" y="8278824"/>
            <a:ext cx="116893" cy="180000"/>
          </a:xfrm>
          <a:prstGeom prst="rect">
            <a:avLst/>
          </a:prstGeom>
        </p:spPr>
      </p:pic>
      <p:pic>
        <p:nvPicPr>
          <p:cNvPr id="45" name="Immagine 44">
            <a:extLst>
              <a:ext uri="{FF2B5EF4-FFF2-40B4-BE49-F238E27FC236}">
                <a16:creationId xmlns:a16="http://schemas.microsoft.com/office/drawing/2014/main" id="{AF616EFA-74B9-D973-242F-3B519CBE7B6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39010" y="8288183"/>
            <a:ext cx="152028" cy="180000"/>
          </a:xfrm>
          <a:prstGeom prst="rect">
            <a:avLst/>
          </a:prstGeom>
        </p:spPr>
      </p:pic>
      <p:pic>
        <p:nvPicPr>
          <p:cNvPr id="46" name="Immagine 45">
            <a:extLst>
              <a:ext uri="{FF2B5EF4-FFF2-40B4-BE49-F238E27FC236}">
                <a16:creationId xmlns:a16="http://schemas.microsoft.com/office/drawing/2014/main" id="{483E7FE0-C7E7-36D0-4D13-B4914EE2805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16" cstate="screen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041682" y="8291409"/>
            <a:ext cx="116893" cy="180000"/>
          </a:xfrm>
          <a:prstGeom prst="rect">
            <a:avLst/>
          </a:prstGeom>
        </p:spPr>
      </p:pic>
      <p:pic>
        <p:nvPicPr>
          <p:cNvPr id="51" name="Immagine 50">
            <a:extLst>
              <a:ext uri="{FF2B5EF4-FFF2-40B4-BE49-F238E27FC236}">
                <a16:creationId xmlns:a16="http://schemas.microsoft.com/office/drawing/2014/main" id="{6C7F4D16-3D28-F86B-8C69-4EF0C0825C4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670185" y="8300768"/>
            <a:ext cx="152028" cy="180000"/>
          </a:xfrm>
          <a:prstGeom prst="rect">
            <a:avLst/>
          </a:prstGeom>
        </p:spPr>
      </p:pic>
      <p:pic>
        <p:nvPicPr>
          <p:cNvPr id="58" name="Immagine 57">
            <a:extLst>
              <a:ext uri="{FF2B5EF4-FFF2-40B4-BE49-F238E27FC236}">
                <a16:creationId xmlns:a16="http://schemas.microsoft.com/office/drawing/2014/main" id="{C7E304B9-902F-3822-17F9-6CB11859B0E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16" cstate="screen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61854" y="9447186"/>
            <a:ext cx="116893" cy="180000"/>
          </a:xfrm>
          <a:prstGeom prst="rect">
            <a:avLst/>
          </a:prstGeom>
        </p:spPr>
      </p:pic>
      <p:pic>
        <p:nvPicPr>
          <p:cNvPr id="59" name="Immagine 58">
            <a:extLst>
              <a:ext uri="{FF2B5EF4-FFF2-40B4-BE49-F238E27FC236}">
                <a16:creationId xmlns:a16="http://schemas.microsoft.com/office/drawing/2014/main" id="{C88E4622-E686-2344-F843-D64EA90121F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90357" y="9456545"/>
            <a:ext cx="152028" cy="180000"/>
          </a:xfrm>
          <a:prstGeom prst="rect">
            <a:avLst/>
          </a:prstGeom>
        </p:spPr>
      </p:pic>
      <p:pic>
        <p:nvPicPr>
          <p:cNvPr id="66" name="Immagine 65">
            <a:extLst>
              <a:ext uri="{FF2B5EF4-FFF2-40B4-BE49-F238E27FC236}">
                <a16:creationId xmlns:a16="http://schemas.microsoft.com/office/drawing/2014/main" id="{C328232C-49B1-702B-74A9-EF3169A8961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16" cstate="screen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906133" y="8359763"/>
            <a:ext cx="116893" cy="180000"/>
          </a:xfrm>
          <a:prstGeom prst="rect">
            <a:avLst/>
          </a:prstGeom>
        </p:spPr>
      </p:pic>
      <p:pic>
        <p:nvPicPr>
          <p:cNvPr id="67" name="Immagine 66">
            <a:extLst>
              <a:ext uri="{FF2B5EF4-FFF2-40B4-BE49-F238E27FC236}">
                <a16:creationId xmlns:a16="http://schemas.microsoft.com/office/drawing/2014/main" id="{7C868550-797E-32E6-6942-788972A616F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534636" y="8369122"/>
            <a:ext cx="152028" cy="180000"/>
          </a:xfrm>
          <a:prstGeom prst="rect">
            <a:avLst/>
          </a:prstGeom>
        </p:spPr>
      </p:pic>
      <p:pic>
        <p:nvPicPr>
          <p:cNvPr id="68" name="Immagine 67">
            <a:extLst>
              <a:ext uri="{FF2B5EF4-FFF2-40B4-BE49-F238E27FC236}">
                <a16:creationId xmlns:a16="http://schemas.microsoft.com/office/drawing/2014/main" id="{2E6A4F95-D282-26B0-7C01-B1CBC5C6FB2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16" cstate="screen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98928" y="9547656"/>
            <a:ext cx="116893" cy="180000"/>
          </a:xfrm>
          <a:prstGeom prst="rect">
            <a:avLst/>
          </a:prstGeom>
        </p:spPr>
      </p:pic>
      <p:pic>
        <p:nvPicPr>
          <p:cNvPr id="69" name="Immagine 68">
            <a:extLst>
              <a:ext uri="{FF2B5EF4-FFF2-40B4-BE49-F238E27FC236}">
                <a16:creationId xmlns:a16="http://schemas.microsoft.com/office/drawing/2014/main" id="{4488B2DF-4A3E-086D-E5E9-4EE1024D7B8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27431" y="9557015"/>
            <a:ext cx="152028" cy="180000"/>
          </a:xfrm>
          <a:prstGeom prst="rect">
            <a:avLst/>
          </a:prstGeom>
        </p:spPr>
      </p:pic>
      <p:pic>
        <p:nvPicPr>
          <p:cNvPr id="70" name="Immagine 69">
            <a:extLst>
              <a:ext uri="{FF2B5EF4-FFF2-40B4-BE49-F238E27FC236}">
                <a16:creationId xmlns:a16="http://schemas.microsoft.com/office/drawing/2014/main" id="{51178CF7-3D9E-E91D-21DA-26FEC3B4E00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16" cstate="screen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38226" y="9495898"/>
            <a:ext cx="116893" cy="180000"/>
          </a:xfrm>
          <a:prstGeom prst="rect">
            <a:avLst/>
          </a:prstGeom>
        </p:spPr>
      </p:pic>
      <p:pic>
        <p:nvPicPr>
          <p:cNvPr id="76" name="Immagine 75">
            <a:extLst>
              <a:ext uri="{FF2B5EF4-FFF2-40B4-BE49-F238E27FC236}">
                <a16:creationId xmlns:a16="http://schemas.microsoft.com/office/drawing/2014/main" id="{9135FBEC-F01F-5954-832C-FF29A05EDB4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66729" y="9505257"/>
            <a:ext cx="152028" cy="180000"/>
          </a:xfrm>
          <a:prstGeom prst="rect">
            <a:avLst/>
          </a:prstGeom>
        </p:spPr>
      </p:pic>
      <p:sp>
        <p:nvSpPr>
          <p:cNvPr id="77" name="Segnaposto testo 18">
            <a:extLst>
              <a:ext uri="{FF2B5EF4-FFF2-40B4-BE49-F238E27FC236}">
                <a16:creationId xmlns:a16="http://schemas.microsoft.com/office/drawing/2014/main" id="{15960093-9D08-E740-0BDC-BCAB76D67E1C}"/>
              </a:ext>
            </a:extLst>
          </p:cNvPr>
          <p:cNvSpPr txBox="1">
            <a:spLocks/>
          </p:cNvSpPr>
          <p:nvPr/>
        </p:nvSpPr>
        <p:spPr>
          <a:xfrm>
            <a:off x="9313675" y="3099268"/>
            <a:ext cx="2200453" cy="1508860"/>
          </a:xfrm>
          <a:prstGeom prst="rect">
            <a:avLst/>
          </a:prstGeom>
        </p:spPr>
        <p:txBody>
          <a:bodyPr vert="horz" lIns="113395" tIns="56698" rIns="113395" bIns="56698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Impresa (se già in esecuzione)</a:t>
            </a:r>
            <a:br>
              <a:rPr lang="it-IT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</a:br>
            <a:r>
              <a:rPr lang="it-IT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XXXXX</a:t>
            </a:r>
          </a:p>
          <a:p>
            <a:pPr>
              <a:spcBef>
                <a:spcPts val="0"/>
              </a:spcBef>
            </a:pPr>
            <a:r>
              <a:rPr lang="it-IT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XXXXX</a:t>
            </a:r>
          </a:p>
          <a:p>
            <a:pPr>
              <a:spcBef>
                <a:spcPts val="0"/>
              </a:spcBef>
            </a:pPr>
            <a:r>
              <a:rPr lang="it-IT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XXXXX</a:t>
            </a:r>
          </a:p>
        </p:txBody>
      </p:sp>
    </p:spTree>
    <p:extLst>
      <p:ext uri="{BB962C8B-B14F-4D97-AF65-F5344CB8AC3E}">
        <p14:creationId xmlns:p14="http://schemas.microsoft.com/office/powerpoint/2010/main" val="267257012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98A392C3A749F409A2FAAA52AE5BC6B" ma:contentTypeVersion="2" ma:contentTypeDescription="Creare un nuovo documento." ma:contentTypeScope="" ma:versionID="087c828129ad87c3519348c79dbd65f1">
  <xsd:schema xmlns:xsd="http://www.w3.org/2001/XMLSchema" xmlns:xs="http://www.w3.org/2001/XMLSchema" xmlns:p="http://schemas.microsoft.com/office/2006/metadata/properties" xmlns:ns2="0ea5e94f-acf4-42ec-86e5-445b617298e6" targetNamespace="http://schemas.microsoft.com/office/2006/metadata/properties" ma:root="true" ma:fieldsID="139fcddc69f03d5ec03aedaa9d9c5d0c" ns2:_="">
    <xsd:import namespace="0ea5e94f-acf4-42ec-86e5-445b617298e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a5e94f-acf4-42ec-86e5-445b617298e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1B57280-838B-4246-B2E1-037F6DA0C44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9FF932E-8B08-47BC-B6DA-F8F71E23B00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ea5e94f-acf4-42ec-86e5-445b617298e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2064</TotalTime>
  <Words>469</Words>
  <Application>Microsoft Office PowerPoint</Application>
  <PresentationFormat>Personalizzato</PresentationFormat>
  <Paragraphs>126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Century Gothic</vt:lpstr>
      <vt:lpstr>Times New Roman</vt:lpstr>
      <vt:lpstr>Tema di Office</vt:lpstr>
      <vt:lpstr>Presentazione standard di PowerPoint</vt:lpstr>
    </vt:vector>
  </TitlesOfParts>
  <Company>Agenzia del Demanio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STURNIOLO ANTONINA</dc:creator>
  <cp:lastModifiedBy>COPPOLA VINCENZO PAOLO</cp:lastModifiedBy>
  <cp:revision>165</cp:revision>
  <cp:lastPrinted>2023-05-29T10:02:24Z</cp:lastPrinted>
  <dcterms:created xsi:type="dcterms:W3CDTF">2022-07-21T10:47:38Z</dcterms:created>
  <dcterms:modified xsi:type="dcterms:W3CDTF">2024-08-30T09:30:55Z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3712ed7a-c3f3-40dd-a6e9-bab62c26469f_Enabled">
    <vt:lpwstr>true</vt:lpwstr>
  </property>
  <property fmtid="{D5CDD505-2E9C-101B-9397-08002B2CF9AE}" pid="3" name="MSIP_Label_3712ed7a-c3f3-40dd-a6e9-bab62c26469f_SetDate">
    <vt:lpwstr>2023-07-21T15:26:03Z</vt:lpwstr>
  </property>
  <property fmtid="{D5CDD505-2E9C-101B-9397-08002B2CF9AE}" pid="4" name="MSIP_Label_3712ed7a-c3f3-40dd-a6e9-bab62c26469f_Method">
    <vt:lpwstr>Standard</vt:lpwstr>
  </property>
  <property fmtid="{D5CDD505-2E9C-101B-9397-08002B2CF9AE}" pid="5" name="MSIP_Label_3712ed7a-c3f3-40dd-a6e9-bab62c26469f_Name">
    <vt:lpwstr>Uso interno</vt:lpwstr>
  </property>
  <property fmtid="{D5CDD505-2E9C-101B-9397-08002B2CF9AE}" pid="6" name="MSIP_Label_3712ed7a-c3f3-40dd-a6e9-bab62c26469f_SiteId">
    <vt:lpwstr>5c13bf6f-11aa-44a8-aac0-fc5ed659c30a</vt:lpwstr>
  </property>
  <property fmtid="{D5CDD505-2E9C-101B-9397-08002B2CF9AE}" pid="7" name="MSIP_Label_3712ed7a-c3f3-40dd-a6e9-bab62c26469f_ActionId">
    <vt:lpwstr>2a859da7-aa26-4900-aee1-576a82f493e8</vt:lpwstr>
  </property>
  <property fmtid="{D5CDD505-2E9C-101B-9397-08002B2CF9AE}" pid="8" name="MSIP_Label_3712ed7a-c3f3-40dd-a6e9-bab62c26469f_ContentBits">
    <vt:lpwstr>3</vt:lpwstr>
  </property>
</Properties>
</file>