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8" r:id="rId5"/>
    <p:sldId id="260" r:id="rId6"/>
    <p:sldId id="269" r:id="rId7"/>
    <p:sldId id="276" r:id="rId8"/>
    <p:sldId id="279" r:id="rId9"/>
    <p:sldId id="277" r:id="rId10"/>
    <p:sldId id="280" r:id="rId11"/>
    <p:sldId id="261" r:id="rId12"/>
    <p:sldId id="262" r:id="rId13"/>
    <p:sldId id="266" r:id="rId14"/>
    <p:sldId id="273" r:id="rId15"/>
    <p:sldId id="265" r:id="rId16"/>
    <p:sldId id="278" r:id="rId17"/>
    <p:sldId id="275" r:id="rId18"/>
    <p:sldId id="272" r:id="rId19"/>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C4739-5D14-443E-86E6-E65453F2BF53}" v="891" dt="2024-12-19T13:36:05.037"/>
    <p1510:client id="{5CE8A818-F330-DA31-B505-D2BD2651CF82}" v="32" dt="2024-12-20T11:47:13.121"/>
    <p1510:client id="{6AA98470-B53A-8815-5332-46836FFBDCBD}" v="6" dt="2024-12-20T10:46:45.220"/>
    <p1510:client id="{C92C8327-178E-466A-85C6-2A3C94A4FA52}" v="3885" dt="2024-12-20T13:19:18.202"/>
    <p1510:client id="{DAA3D152-3284-C371-AB31-95EFDF429953}" v="4" dt="2024-12-20T11:49:57.372"/>
    <p1510:client id="{EF256B56-704B-7BA9-FBA6-1C66E1643926}" v="33" dt="2024-12-20T09:09:07.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OLINO PIETRO" userId="22d55c9a-e474-4217-874f-0e0afbfdf93a" providerId="ADAL" clId="{C76CBBAD-726A-4531-A41B-112B86F6CDD1}"/>
    <pc:docChg chg="modSld">
      <pc:chgData name="CIOLINO PIETRO" userId="22d55c9a-e474-4217-874f-0e0afbfdf93a" providerId="ADAL" clId="{C76CBBAD-726A-4531-A41B-112B86F6CDD1}" dt="2024-04-07T14:34:07.047" v="32" actId="6549"/>
      <pc:docMkLst>
        <pc:docMk/>
      </pc:docMkLst>
      <pc:sldChg chg="modSp mod">
        <pc:chgData name="CIOLINO PIETRO" userId="22d55c9a-e474-4217-874f-0e0afbfdf93a" providerId="ADAL" clId="{C76CBBAD-726A-4531-A41B-112B86F6CDD1}" dt="2024-04-07T14:30:16.634" v="20" actId="6549"/>
        <pc:sldMkLst>
          <pc:docMk/>
          <pc:sldMk cId="2716108019" sldId="259"/>
        </pc:sldMkLst>
        <pc:spChg chg="mod">
          <ac:chgData name="CIOLINO PIETRO" userId="22d55c9a-e474-4217-874f-0e0afbfdf93a" providerId="ADAL" clId="{C76CBBAD-726A-4531-A41B-112B86F6CDD1}" dt="2024-04-07T14:30:16.634" v="20" actId="6549"/>
          <ac:spMkLst>
            <pc:docMk/>
            <pc:sldMk cId="2716108019" sldId="259"/>
            <ac:spMk id="55" creationId="{00000000-0000-0000-0000-000000000000}"/>
          </ac:spMkLst>
        </pc:spChg>
      </pc:sldChg>
      <pc:sldChg chg="modSp mod">
        <pc:chgData name="CIOLINO PIETRO" userId="22d55c9a-e474-4217-874f-0e0afbfdf93a" providerId="ADAL" clId="{C76CBBAD-726A-4531-A41B-112B86F6CDD1}" dt="2024-04-03T10:28:37.159" v="12" actId="13926"/>
        <pc:sldMkLst>
          <pc:docMk/>
          <pc:sldMk cId="1887523438" sldId="262"/>
        </pc:sldMkLst>
        <pc:spChg chg="mod">
          <ac:chgData name="CIOLINO PIETRO" userId="22d55c9a-e474-4217-874f-0e0afbfdf93a" providerId="ADAL" clId="{C76CBBAD-726A-4531-A41B-112B86F6CDD1}" dt="2024-04-03T10:28:37.159" v="12" actId="13926"/>
          <ac:spMkLst>
            <pc:docMk/>
            <pc:sldMk cId="1887523438" sldId="262"/>
            <ac:spMk id="12" creationId="{00000000-0000-0000-0000-000000000000}"/>
          </ac:spMkLst>
        </pc:spChg>
      </pc:sldChg>
      <pc:sldChg chg="modSp mod">
        <pc:chgData name="CIOLINO PIETRO" userId="22d55c9a-e474-4217-874f-0e0afbfdf93a" providerId="ADAL" clId="{C76CBBAD-726A-4531-A41B-112B86F6CDD1}" dt="2024-04-07T14:34:07.047" v="32" actId="6549"/>
        <pc:sldMkLst>
          <pc:docMk/>
          <pc:sldMk cId="2966167951" sldId="265"/>
        </pc:sldMkLst>
        <pc:spChg chg="mod">
          <ac:chgData name="CIOLINO PIETRO" userId="22d55c9a-e474-4217-874f-0e0afbfdf93a" providerId="ADAL" clId="{C76CBBAD-726A-4531-A41B-112B86F6CDD1}" dt="2024-04-07T14:34:07.047" v="32" actId="6549"/>
          <ac:spMkLst>
            <pc:docMk/>
            <pc:sldMk cId="2966167951" sldId="265"/>
            <ac:spMk id="11" creationId="{00000000-0000-0000-0000-000000000000}"/>
          </ac:spMkLst>
        </pc:spChg>
      </pc:sldChg>
      <pc:sldChg chg="modSp mod">
        <pc:chgData name="CIOLINO PIETRO" userId="22d55c9a-e474-4217-874f-0e0afbfdf93a" providerId="ADAL" clId="{C76CBBAD-726A-4531-A41B-112B86F6CDD1}" dt="2024-04-07T14:31:19.766" v="21" actId="13926"/>
        <pc:sldMkLst>
          <pc:docMk/>
          <pc:sldMk cId="625609552" sldId="266"/>
        </pc:sldMkLst>
        <pc:spChg chg="mod">
          <ac:chgData name="CIOLINO PIETRO" userId="22d55c9a-e474-4217-874f-0e0afbfdf93a" providerId="ADAL" clId="{C76CBBAD-726A-4531-A41B-112B86F6CDD1}" dt="2024-04-07T14:31:19.766" v="21" actId="13926"/>
          <ac:spMkLst>
            <pc:docMk/>
            <pc:sldMk cId="625609552" sldId="266"/>
            <ac:spMk id="4" creationId="{F9A63F0F-5E81-9053-7764-598D2D0FA0FD}"/>
          </ac:spMkLst>
        </pc:spChg>
      </pc:sldChg>
    </pc:docChg>
  </pc:docChgLst>
  <pc:docChgLst>
    <pc:chgData name="ANTERO ROSANNA" userId="53894a81-ed6c-4751-9980-3144f38c13bb" providerId="ADAL" clId="{AB4137A4-1E57-4F3C-91E5-DFBE986559F9}"/>
    <pc:docChg chg="modSld">
      <pc:chgData name="ANTERO ROSANNA" userId="53894a81-ed6c-4751-9980-3144f38c13bb" providerId="ADAL" clId="{AB4137A4-1E57-4F3C-91E5-DFBE986559F9}" dt="2024-12-11T14:26:07.157" v="206" actId="1076"/>
      <pc:docMkLst>
        <pc:docMk/>
      </pc:docMkLst>
      <pc:sldChg chg="addSp modSp mod">
        <pc:chgData name="ANTERO ROSANNA" userId="53894a81-ed6c-4751-9980-3144f38c13bb" providerId="ADAL" clId="{AB4137A4-1E57-4F3C-91E5-DFBE986559F9}" dt="2024-12-11T13:10:01.728" v="21" actId="20577"/>
        <pc:sldMkLst>
          <pc:docMk/>
          <pc:sldMk cId="962600022" sldId="260"/>
        </pc:sldMkLst>
        <pc:spChg chg="mod">
          <ac:chgData name="ANTERO ROSANNA" userId="53894a81-ed6c-4751-9980-3144f38c13bb" providerId="ADAL" clId="{AB4137A4-1E57-4F3C-91E5-DFBE986559F9}" dt="2024-12-11T13:10:01.728" v="21" actId="20577"/>
          <ac:spMkLst>
            <pc:docMk/>
            <pc:sldMk cId="962600022" sldId="260"/>
            <ac:spMk id="4" creationId="{5E6B5172-8130-1C73-1266-BC225A8C6664}"/>
          </ac:spMkLst>
        </pc:spChg>
        <pc:spChg chg="mod">
          <ac:chgData name="ANTERO ROSANNA" userId="53894a81-ed6c-4751-9980-3144f38c13bb" providerId="ADAL" clId="{AB4137A4-1E57-4F3C-91E5-DFBE986559F9}" dt="2024-12-11T13:09:27.281" v="17" actId="13926"/>
          <ac:spMkLst>
            <pc:docMk/>
            <pc:sldMk cId="962600022" sldId="260"/>
            <ac:spMk id="6" creationId="{00000000-0000-0000-0000-000000000000}"/>
          </ac:spMkLst>
        </pc:spChg>
        <pc:spChg chg="mod">
          <ac:chgData name="ANTERO ROSANNA" userId="53894a81-ed6c-4751-9980-3144f38c13bb" providerId="ADAL" clId="{AB4137A4-1E57-4F3C-91E5-DFBE986559F9}" dt="2024-12-11T10:47:41.201" v="0" actId="14100"/>
          <ac:spMkLst>
            <pc:docMk/>
            <pc:sldMk cId="962600022" sldId="260"/>
            <ac:spMk id="23" creationId="{00000000-0000-0000-0000-000000000000}"/>
          </ac:spMkLst>
        </pc:spChg>
        <pc:picChg chg="add mod">
          <ac:chgData name="ANTERO ROSANNA" userId="53894a81-ed6c-4751-9980-3144f38c13bb" providerId="ADAL" clId="{AB4137A4-1E57-4F3C-91E5-DFBE986559F9}" dt="2024-12-11T10:48:45.798" v="6" actId="1076"/>
          <ac:picMkLst>
            <pc:docMk/>
            <pc:sldMk cId="962600022" sldId="260"/>
            <ac:picMk id="3" creationId="{057EFF5B-FE7A-4FCC-8801-CC5E814AC3FD}"/>
          </ac:picMkLst>
        </pc:picChg>
      </pc:sldChg>
      <pc:sldChg chg="modSp mod">
        <pc:chgData name="ANTERO ROSANNA" userId="53894a81-ed6c-4751-9980-3144f38c13bb" providerId="ADAL" clId="{AB4137A4-1E57-4F3C-91E5-DFBE986559F9}" dt="2024-12-11T14:21:29.405" v="184" actId="20577"/>
        <pc:sldMkLst>
          <pc:docMk/>
          <pc:sldMk cId="136171951" sldId="261"/>
        </pc:sldMkLst>
        <pc:spChg chg="mod">
          <ac:chgData name="ANTERO ROSANNA" userId="53894a81-ed6c-4751-9980-3144f38c13bb" providerId="ADAL" clId="{AB4137A4-1E57-4F3C-91E5-DFBE986559F9}" dt="2024-12-11T14:21:29.405" v="184" actId="20577"/>
          <ac:spMkLst>
            <pc:docMk/>
            <pc:sldMk cId="136171951" sldId="261"/>
            <ac:spMk id="17" creationId="{C2BB00F8-0A13-6666-D5FF-2B45C1669374}"/>
          </ac:spMkLst>
        </pc:spChg>
      </pc:sldChg>
      <pc:sldChg chg="addSp delSp modSp mod">
        <pc:chgData name="ANTERO ROSANNA" userId="53894a81-ed6c-4751-9980-3144f38c13bb" providerId="ADAL" clId="{AB4137A4-1E57-4F3C-91E5-DFBE986559F9}" dt="2024-12-11T14:25:52.343" v="205" actId="1076"/>
        <pc:sldMkLst>
          <pc:docMk/>
          <pc:sldMk cId="0" sldId="263"/>
        </pc:sldMkLst>
        <pc:spChg chg="del mod">
          <ac:chgData name="ANTERO ROSANNA" userId="53894a81-ed6c-4751-9980-3144f38c13bb" providerId="ADAL" clId="{AB4137A4-1E57-4F3C-91E5-DFBE986559F9}" dt="2024-12-11T14:20:32.253" v="176"/>
          <ac:spMkLst>
            <pc:docMk/>
            <pc:sldMk cId="0" sldId="263"/>
            <ac:spMk id="4" creationId="{21BFF4A4-991B-7033-53FE-3C9367439C66}"/>
          </ac:spMkLst>
        </pc:spChg>
        <pc:picChg chg="add mod">
          <ac:chgData name="ANTERO ROSANNA" userId="53894a81-ed6c-4751-9980-3144f38c13bb" providerId="ADAL" clId="{AB4137A4-1E57-4F3C-91E5-DFBE986559F9}" dt="2024-12-11T14:24:19.461" v="203" actId="14100"/>
          <ac:picMkLst>
            <pc:docMk/>
            <pc:sldMk cId="0" sldId="263"/>
            <ac:picMk id="7" creationId="{4A6E396F-41F2-4901-A10E-7C54CE4C7CA9}"/>
          </ac:picMkLst>
        </pc:picChg>
        <pc:picChg chg="add mod">
          <ac:chgData name="ANTERO ROSANNA" userId="53894a81-ed6c-4751-9980-3144f38c13bb" providerId="ADAL" clId="{AB4137A4-1E57-4F3C-91E5-DFBE986559F9}" dt="2024-12-11T14:25:52.343" v="205" actId="1076"/>
          <ac:picMkLst>
            <pc:docMk/>
            <pc:sldMk cId="0" sldId="263"/>
            <ac:picMk id="11" creationId="{5D06E20D-C023-7484-B01B-D0B86A211A4B}"/>
          </ac:picMkLst>
        </pc:picChg>
      </pc:sldChg>
      <pc:sldChg chg="modSp mod">
        <pc:chgData name="ANTERO ROSANNA" userId="53894a81-ed6c-4751-9980-3144f38c13bb" providerId="ADAL" clId="{AB4137A4-1E57-4F3C-91E5-DFBE986559F9}" dt="2024-12-11T10:53:17.262" v="15" actId="400"/>
        <pc:sldMkLst>
          <pc:docMk/>
          <pc:sldMk cId="2966167951" sldId="265"/>
        </pc:sldMkLst>
        <pc:spChg chg="mod">
          <ac:chgData name="ANTERO ROSANNA" userId="53894a81-ed6c-4751-9980-3144f38c13bb" providerId="ADAL" clId="{AB4137A4-1E57-4F3C-91E5-DFBE986559F9}" dt="2024-12-11T10:53:17.262" v="15" actId="400"/>
          <ac:spMkLst>
            <pc:docMk/>
            <pc:sldMk cId="2966167951" sldId="265"/>
            <ac:spMk id="11" creationId="{00000000-0000-0000-0000-000000000000}"/>
          </ac:spMkLst>
        </pc:spChg>
        <pc:spChg chg="mod">
          <ac:chgData name="ANTERO ROSANNA" userId="53894a81-ed6c-4751-9980-3144f38c13bb" providerId="ADAL" clId="{AB4137A4-1E57-4F3C-91E5-DFBE986559F9}" dt="2024-12-11T10:49:48.990" v="11" actId="1038"/>
          <ac:spMkLst>
            <pc:docMk/>
            <pc:sldMk cId="2966167951" sldId="265"/>
            <ac:spMk id="12" creationId="{5A6EC841-6B09-C257-1DCD-9C871D37769C}"/>
          </ac:spMkLst>
        </pc:spChg>
      </pc:sldChg>
      <pc:sldChg chg="modSp mod">
        <pc:chgData name="ANTERO ROSANNA" userId="53894a81-ed6c-4751-9980-3144f38c13bb" providerId="ADAL" clId="{AB4137A4-1E57-4F3C-91E5-DFBE986559F9}" dt="2024-12-11T13:10:10.728" v="22" actId="20577"/>
        <pc:sldMkLst>
          <pc:docMk/>
          <pc:sldMk cId="2794499644" sldId="268"/>
        </pc:sldMkLst>
        <pc:spChg chg="mod">
          <ac:chgData name="ANTERO ROSANNA" userId="53894a81-ed6c-4751-9980-3144f38c13bb" providerId="ADAL" clId="{AB4137A4-1E57-4F3C-91E5-DFBE986559F9}" dt="2024-12-11T13:09:00.054" v="16" actId="20577"/>
          <ac:spMkLst>
            <pc:docMk/>
            <pc:sldMk cId="2794499644" sldId="268"/>
            <ac:spMk id="55" creationId="{00000000-0000-0000-0000-000000000000}"/>
          </ac:spMkLst>
        </pc:spChg>
        <pc:spChg chg="mod">
          <ac:chgData name="ANTERO ROSANNA" userId="53894a81-ed6c-4751-9980-3144f38c13bb" providerId="ADAL" clId="{AB4137A4-1E57-4F3C-91E5-DFBE986559F9}" dt="2024-12-11T13:10:10.728" v="22" actId="20577"/>
          <ac:spMkLst>
            <pc:docMk/>
            <pc:sldMk cId="2794499644" sldId="268"/>
            <ac:spMk id="17413" creationId="{00000000-0000-0000-0000-000000000000}"/>
          </ac:spMkLst>
        </pc:spChg>
      </pc:sldChg>
      <pc:sldChg chg="addSp modSp mod">
        <pc:chgData name="ANTERO ROSANNA" userId="53894a81-ed6c-4751-9980-3144f38c13bb" providerId="ADAL" clId="{AB4137A4-1E57-4F3C-91E5-DFBE986559F9}" dt="2024-12-11T13:12:40.631" v="173" actId="113"/>
        <pc:sldMkLst>
          <pc:docMk/>
          <pc:sldMk cId="2434313920" sldId="269"/>
        </pc:sldMkLst>
        <pc:spChg chg="add mod">
          <ac:chgData name="ANTERO ROSANNA" userId="53894a81-ed6c-4751-9980-3144f38c13bb" providerId="ADAL" clId="{AB4137A4-1E57-4F3C-91E5-DFBE986559F9}" dt="2024-12-11T13:11:15.407" v="102" actId="13926"/>
          <ac:spMkLst>
            <pc:docMk/>
            <pc:sldMk cId="2434313920" sldId="269"/>
            <ac:spMk id="2" creationId="{89C8640D-D592-D634-5833-D7BD4A7EE1ED}"/>
          </ac:spMkLst>
        </pc:spChg>
        <pc:spChg chg="mod">
          <ac:chgData name="ANTERO ROSANNA" userId="53894a81-ed6c-4751-9980-3144f38c13bb" providerId="ADAL" clId="{AB4137A4-1E57-4F3C-91E5-DFBE986559F9}" dt="2024-12-11T13:12:40.631" v="173" actId="113"/>
          <ac:spMkLst>
            <pc:docMk/>
            <pc:sldMk cId="2434313920" sldId="269"/>
            <ac:spMk id="10" creationId="{C47A5051-3BDA-9929-0668-CB6C09BF3D56}"/>
          </ac:spMkLst>
        </pc:spChg>
        <pc:spChg chg="mod">
          <ac:chgData name="ANTERO ROSANNA" userId="53894a81-ed6c-4751-9980-3144f38c13bb" providerId="ADAL" clId="{AB4137A4-1E57-4F3C-91E5-DFBE986559F9}" dt="2024-12-11T13:10:27.797" v="24" actId="1076"/>
          <ac:spMkLst>
            <pc:docMk/>
            <pc:sldMk cId="2434313920" sldId="269"/>
            <ac:spMk id="55" creationId="{00000000-0000-0000-0000-000000000000}"/>
          </ac:spMkLst>
        </pc:spChg>
        <pc:spChg chg="mod">
          <ac:chgData name="ANTERO ROSANNA" userId="53894a81-ed6c-4751-9980-3144f38c13bb" providerId="ADAL" clId="{AB4137A4-1E57-4F3C-91E5-DFBE986559F9}" dt="2024-12-11T13:09:52.630" v="20" actId="20577"/>
          <ac:spMkLst>
            <pc:docMk/>
            <pc:sldMk cId="2434313920" sldId="269"/>
            <ac:spMk id="17413" creationId="{00000000-0000-0000-0000-000000000000}"/>
          </ac:spMkLst>
        </pc:spChg>
        <pc:picChg chg="mod">
          <ac:chgData name="ANTERO ROSANNA" userId="53894a81-ed6c-4751-9980-3144f38c13bb" providerId="ADAL" clId="{AB4137A4-1E57-4F3C-91E5-DFBE986559F9}" dt="2024-12-11T13:10:23.660" v="23" actId="1076"/>
          <ac:picMkLst>
            <pc:docMk/>
            <pc:sldMk cId="2434313920" sldId="269"/>
            <ac:picMk id="12" creationId="{C968A404-B231-291C-DA6E-C13B7D2BB29A}"/>
          </ac:picMkLst>
        </pc:picChg>
        <pc:picChg chg="mod">
          <ac:chgData name="ANTERO ROSANNA" userId="53894a81-ed6c-4751-9980-3144f38c13bb" providerId="ADAL" clId="{AB4137A4-1E57-4F3C-91E5-DFBE986559F9}" dt="2024-12-11T13:09:43.284" v="19" actId="14100"/>
          <ac:picMkLst>
            <pc:docMk/>
            <pc:sldMk cId="2434313920" sldId="269"/>
            <ac:picMk id="14" creationId="{F2E5CC7E-C84A-D707-1833-B7C201342E77}"/>
          </ac:picMkLst>
        </pc:picChg>
      </pc:sldChg>
      <pc:sldChg chg="delSp modSp mod">
        <pc:chgData name="ANTERO ROSANNA" userId="53894a81-ed6c-4751-9980-3144f38c13bb" providerId="ADAL" clId="{AB4137A4-1E57-4F3C-91E5-DFBE986559F9}" dt="2024-12-11T14:26:07.157" v="206" actId="1076"/>
        <pc:sldMkLst>
          <pc:docMk/>
          <pc:sldMk cId="1633842719" sldId="270"/>
        </pc:sldMkLst>
        <pc:spChg chg="mod">
          <ac:chgData name="ANTERO ROSANNA" userId="53894a81-ed6c-4751-9980-3144f38c13bb" providerId="ADAL" clId="{AB4137A4-1E57-4F3C-91E5-DFBE986559F9}" dt="2024-12-11T14:26:07.157" v="206" actId="1076"/>
          <ac:spMkLst>
            <pc:docMk/>
            <pc:sldMk cId="1633842719" sldId="270"/>
            <ac:spMk id="9" creationId="{73196514-1698-B858-4294-EEA2EF078C79}"/>
          </ac:spMkLst>
        </pc:spChg>
        <pc:spChg chg="del">
          <ac:chgData name="ANTERO ROSANNA" userId="53894a81-ed6c-4751-9980-3144f38c13bb" providerId="ADAL" clId="{AB4137A4-1E57-4F3C-91E5-DFBE986559F9}" dt="2024-12-11T10:49:16.582" v="8" actId="478"/>
          <ac:spMkLst>
            <pc:docMk/>
            <pc:sldMk cId="1633842719" sldId="270"/>
            <ac:spMk id="24" creationId="{13F7FBD8-05B6-F0A9-DD46-2D2A3BC4AB9B}"/>
          </ac:spMkLst>
        </pc:spChg>
        <pc:spChg chg="del">
          <ac:chgData name="ANTERO ROSANNA" userId="53894a81-ed6c-4751-9980-3144f38c13bb" providerId="ADAL" clId="{AB4137A4-1E57-4F3C-91E5-DFBE986559F9}" dt="2024-12-11T10:49:11.790" v="7" actId="478"/>
          <ac:spMkLst>
            <pc:docMk/>
            <pc:sldMk cId="1633842719" sldId="270"/>
            <ac:spMk id="25" creationId="{DCF8ADFD-7FF5-CC0A-108B-55E9863B2532}"/>
          </ac:spMkLst>
        </pc:spChg>
      </pc:sldChg>
      <pc:sldChg chg="modSp mod">
        <pc:chgData name="ANTERO ROSANNA" userId="53894a81-ed6c-4751-9980-3144f38c13bb" providerId="ADAL" clId="{AB4137A4-1E57-4F3C-91E5-DFBE986559F9}" dt="2024-12-11T10:49:36.255" v="9" actId="1076"/>
        <pc:sldMkLst>
          <pc:docMk/>
          <pc:sldMk cId="2911791866" sldId="271"/>
        </pc:sldMkLst>
        <pc:spChg chg="mod">
          <ac:chgData name="ANTERO ROSANNA" userId="53894a81-ed6c-4751-9980-3144f38c13bb" providerId="ADAL" clId="{AB4137A4-1E57-4F3C-91E5-DFBE986559F9}" dt="2024-12-11T10:49:36.255" v="9" actId="1076"/>
          <ac:spMkLst>
            <pc:docMk/>
            <pc:sldMk cId="2911791866" sldId="271"/>
            <ac:spMk id="6" creationId="{48D2A2AD-ECAB-1F03-4294-B2F3AAB8FCDE}"/>
          </ac:spMkLst>
        </pc:spChg>
      </pc:sldChg>
      <pc:sldChg chg="addSp modSp mod">
        <pc:chgData name="ANTERO ROSANNA" userId="53894a81-ed6c-4751-9980-3144f38c13bb" providerId="ADAL" clId="{AB4137A4-1E57-4F3C-91E5-DFBE986559F9}" dt="2024-12-11T10:49:59.178" v="14" actId="14100"/>
        <pc:sldMkLst>
          <pc:docMk/>
          <pc:sldMk cId="2250810546" sldId="272"/>
        </pc:sldMkLst>
        <pc:spChg chg="add mod">
          <ac:chgData name="ANTERO ROSANNA" userId="53894a81-ed6c-4751-9980-3144f38c13bb" providerId="ADAL" clId="{AB4137A4-1E57-4F3C-91E5-DFBE986559F9}" dt="2024-12-11T10:49:59.178" v="14" actId="14100"/>
          <ac:spMkLst>
            <pc:docMk/>
            <pc:sldMk cId="2250810546" sldId="272"/>
            <ac:spMk id="10" creationId="{F8FBB662-CCA2-9FB8-031E-AED3BB0DA137}"/>
          </ac:spMkLst>
        </pc:spChg>
      </pc:sldChg>
    </pc:docChg>
  </pc:docChgLst>
  <pc:docChgLst>
    <pc:chgData name="SCALA LUCIA" userId="S::lucia.scala@agenziademanio.it::48976b72-389b-4791-9d74-6d692549665c" providerId="AD" clId="Web-{B13E391A-5809-A181-2059-7A7BA1C60829}"/>
    <pc:docChg chg="modSld">
      <pc:chgData name="SCALA LUCIA" userId="S::lucia.scala@agenziademanio.it::48976b72-389b-4791-9d74-6d692549665c" providerId="AD" clId="Web-{B13E391A-5809-A181-2059-7A7BA1C60829}" dt="2024-03-27T16:36:35.339" v="241" actId="14100"/>
      <pc:docMkLst>
        <pc:docMk/>
      </pc:docMkLst>
      <pc:sldChg chg="modSp">
        <pc:chgData name="SCALA LUCIA" userId="S::lucia.scala@agenziademanio.it::48976b72-389b-4791-9d74-6d692549665c" providerId="AD" clId="Web-{B13E391A-5809-A181-2059-7A7BA1C60829}" dt="2024-03-27T16:30:53.542" v="2" actId="20577"/>
        <pc:sldMkLst>
          <pc:docMk/>
          <pc:sldMk cId="2716108019" sldId="259"/>
        </pc:sldMkLst>
        <pc:spChg chg="mod">
          <ac:chgData name="SCALA LUCIA" userId="S::lucia.scala@agenziademanio.it::48976b72-389b-4791-9d74-6d692549665c" providerId="AD" clId="Web-{B13E391A-5809-A181-2059-7A7BA1C60829}" dt="2024-03-27T16:30:53.542" v="2" actId="20577"/>
          <ac:spMkLst>
            <pc:docMk/>
            <pc:sldMk cId="2716108019" sldId="259"/>
            <ac:spMk id="55" creationId="{00000000-0000-0000-0000-000000000000}"/>
          </ac:spMkLst>
        </pc:spChg>
      </pc:sldChg>
      <pc:sldChg chg="modSp">
        <pc:chgData name="SCALA LUCIA" userId="S::lucia.scala@agenziademanio.it::48976b72-389b-4791-9d74-6d692549665c" providerId="AD" clId="Web-{B13E391A-5809-A181-2059-7A7BA1C60829}" dt="2024-03-27T16:31:51.198" v="19" actId="20577"/>
        <pc:sldMkLst>
          <pc:docMk/>
          <pc:sldMk cId="1887523438" sldId="262"/>
        </pc:sldMkLst>
        <pc:spChg chg="mod">
          <ac:chgData name="SCALA LUCIA" userId="S::lucia.scala@agenziademanio.it::48976b72-389b-4791-9d74-6d692549665c" providerId="AD" clId="Web-{B13E391A-5809-A181-2059-7A7BA1C60829}" dt="2024-03-27T16:31:51.198" v="19" actId="20577"/>
          <ac:spMkLst>
            <pc:docMk/>
            <pc:sldMk cId="1887523438" sldId="262"/>
            <ac:spMk id="12" creationId="{00000000-0000-0000-0000-000000000000}"/>
          </ac:spMkLst>
        </pc:spChg>
      </pc:sldChg>
      <pc:sldChg chg="modSp">
        <pc:chgData name="SCALA LUCIA" userId="S::lucia.scala@agenziademanio.it::48976b72-389b-4791-9d74-6d692549665c" providerId="AD" clId="Web-{B13E391A-5809-A181-2059-7A7BA1C60829}" dt="2024-03-27T16:36:35.339" v="241" actId="14100"/>
        <pc:sldMkLst>
          <pc:docMk/>
          <pc:sldMk cId="2966167951" sldId="265"/>
        </pc:sldMkLst>
        <pc:spChg chg="mod">
          <ac:chgData name="SCALA LUCIA" userId="S::lucia.scala@agenziademanio.it::48976b72-389b-4791-9d74-6d692549665c" providerId="AD" clId="Web-{B13E391A-5809-A181-2059-7A7BA1C60829}" dt="2024-03-27T16:36:35.339" v="241" actId="14100"/>
          <ac:spMkLst>
            <pc:docMk/>
            <pc:sldMk cId="2966167951" sldId="265"/>
            <ac:spMk id="11" creationId="{00000000-0000-0000-0000-000000000000}"/>
          </ac:spMkLst>
        </pc:spChg>
        <pc:picChg chg="mod">
          <ac:chgData name="SCALA LUCIA" userId="S::lucia.scala@agenziademanio.it::48976b72-389b-4791-9d74-6d692549665c" providerId="AD" clId="Web-{B13E391A-5809-A181-2059-7A7BA1C60829}" dt="2024-03-27T16:34:33.542" v="129" actId="1076"/>
          <ac:picMkLst>
            <pc:docMk/>
            <pc:sldMk cId="2966167951" sldId="265"/>
            <ac:picMk id="4" creationId="{00000000-0000-0000-0000-000000000000}"/>
          </ac:picMkLst>
        </pc:picChg>
      </pc:sldChg>
      <pc:sldChg chg="modSp">
        <pc:chgData name="SCALA LUCIA" userId="S::lucia.scala@agenziademanio.it::48976b72-389b-4791-9d74-6d692549665c" providerId="AD" clId="Web-{B13E391A-5809-A181-2059-7A7BA1C60829}" dt="2024-03-27T16:32:44.058" v="28" actId="20577"/>
        <pc:sldMkLst>
          <pc:docMk/>
          <pc:sldMk cId="625609552" sldId="266"/>
        </pc:sldMkLst>
        <pc:spChg chg="mod">
          <ac:chgData name="SCALA LUCIA" userId="S::lucia.scala@agenziademanio.it::48976b72-389b-4791-9d74-6d692549665c" providerId="AD" clId="Web-{B13E391A-5809-A181-2059-7A7BA1C60829}" dt="2024-03-27T16:32:44.058" v="28" actId="20577"/>
          <ac:spMkLst>
            <pc:docMk/>
            <pc:sldMk cId="625609552" sldId="266"/>
            <ac:spMk id="4" creationId="{F9A63F0F-5E81-9053-7764-598D2D0FA0FD}"/>
          </ac:spMkLst>
        </pc:spChg>
      </pc:sldChg>
    </pc:docChg>
  </pc:docChgLst>
  <pc:docChgLst>
    <pc:chgData name="GIOVENCO VALENTINA" userId="00f8f1c2-9d06-4822-97be-7c3924b784d1" providerId="ADAL" clId="{C92C8327-178E-466A-85C6-2A3C94A4FA52}"/>
    <pc:docChg chg="undo custSel addSld modSld modNotesMaster">
      <pc:chgData name="GIOVENCO VALENTINA" userId="00f8f1c2-9d06-4822-97be-7c3924b784d1" providerId="ADAL" clId="{C92C8327-178E-466A-85C6-2A3C94A4FA52}" dt="2024-12-20T13:19:21.940" v="4481" actId="1076"/>
      <pc:docMkLst>
        <pc:docMk/>
      </pc:docMkLst>
      <pc:sldChg chg="modNotes">
        <pc:chgData name="GIOVENCO VALENTINA" userId="00f8f1c2-9d06-4822-97be-7c3924b784d1" providerId="ADAL" clId="{C92C8327-178E-466A-85C6-2A3C94A4FA52}" dt="2024-12-18T15:02:33.798" v="1423"/>
        <pc:sldMkLst>
          <pc:docMk/>
          <pc:sldMk cId="962600022" sldId="260"/>
        </pc:sldMkLst>
      </pc:sldChg>
      <pc:sldChg chg="modNotes">
        <pc:chgData name="GIOVENCO VALENTINA" userId="00f8f1c2-9d06-4822-97be-7c3924b784d1" providerId="ADAL" clId="{C92C8327-178E-466A-85C6-2A3C94A4FA52}" dt="2024-12-18T15:02:33.798" v="1423"/>
        <pc:sldMkLst>
          <pc:docMk/>
          <pc:sldMk cId="136171951" sldId="261"/>
        </pc:sldMkLst>
      </pc:sldChg>
      <pc:sldChg chg="modNotes">
        <pc:chgData name="GIOVENCO VALENTINA" userId="00f8f1c2-9d06-4822-97be-7c3924b784d1" providerId="ADAL" clId="{C92C8327-178E-466A-85C6-2A3C94A4FA52}" dt="2024-12-18T15:02:33.798" v="1423"/>
        <pc:sldMkLst>
          <pc:docMk/>
          <pc:sldMk cId="1887523438" sldId="262"/>
        </pc:sldMkLst>
      </pc:sldChg>
      <pc:sldChg chg="modSp mod">
        <pc:chgData name="GIOVENCO VALENTINA" userId="00f8f1c2-9d06-4822-97be-7c3924b784d1" providerId="ADAL" clId="{C92C8327-178E-466A-85C6-2A3C94A4FA52}" dt="2024-12-19T10:53:47.543" v="3487" actId="6549"/>
        <pc:sldMkLst>
          <pc:docMk/>
          <pc:sldMk cId="625609552" sldId="266"/>
        </pc:sldMkLst>
        <pc:spChg chg="mod">
          <ac:chgData name="GIOVENCO VALENTINA" userId="00f8f1c2-9d06-4822-97be-7c3924b784d1" providerId="ADAL" clId="{C92C8327-178E-466A-85C6-2A3C94A4FA52}" dt="2024-12-19T10:53:47.543" v="3487" actId="6549"/>
          <ac:spMkLst>
            <pc:docMk/>
            <pc:sldMk cId="625609552" sldId="266"/>
            <ac:spMk id="4" creationId="{F9A63F0F-5E81-9053-7764-598D2D0FA0FD}"/>
          </ac:spMkLst>
        </pc:spChg>
      </pc:sldChg>
      <pc:sldChg chg="modNotes">
        <pc:chgData name="GIOVENCO VALENTINA" userId="00f8f1c2-9d06-4822-97be-7c3924b784d1" providerId="ADAL" clId="{C92C8327-178E-466A-85C6-2A3C94A4FA52}" dt="2024-12-18T15:02:33.798" v="1423"/>
        <pc:sldMkLst>
          <pc:docMk/>
          <pc:sldMk cId="2794499644" sldId="268"/>
        </pc:sldMkLst>
      </pc:sldChg>
      <pc:sldChg chg="modNotes">
        <pc:chgData name="GIOVENCO VALENTINA" userId="00f8f1c2-9d06-4822-97be-7c3924b784d1" providerId="ADAL" clId="{C92C8327-178E-466A-85C6-2A3C94A4FA52}" dt="2024-12-18T15:02:33.798" v="1423"/>
        <pc:sldMkLst>
          <pc:docMk/>
          <pc:sldMk cId="2434313920" sldId="269"/>
        </pc:sldMkLst>
      </pc:sldChg>
      <pc:sldChg chg="modNotes">
        <pc:chgData name="GIOVENCO VALENTINA" userId="00f8f1c2-9d06-4822-97be-7c3924b784d1" providerId="ADAL" clId="{C92C8327-178E-466A-85C6-2A3C94A4FA52}" dt="2024-12-18T15:02:33.798" v="1423"/>
        <pc:sldMkLst>
          <pc:docMk/>
          <pc:sldMk cId="4256535000" sldId="274"/>
        </pc:sldMkLst>
      </pc:sldChg>
      <pc:sldChg chg="addSp delSp modSp mod">
        <pc:chgData name="GIOVENCO VALENTINA" userId="00f8f1c2-9d06-4822-97be-7c3924b784d1" providerId="ADAL" clId="{C92C8327-178E-466A-85C6-2A3C94A4FA52}" dt="2024-12-20T13:19:15.358" v="4479" actId="21"/>
        <pc:sldMkLst>
          <pc:docMk/>
          <pc:sldMk cId="1701858853" sldId="275"/>
        </pc:sldMkLst>
        <pc:spChg chg="mod">
          <ac:chgData name="GIOVENCO VALENTINA" userId="00f8f1c2-9d06-4822-97be-7c3924b784d1" providerId="ADAL" clId="{C92C8327-178E-466A-85C6-2A3C94A4FA52}" dt="2024-12-19T10:09:20.268" v="3197" actId="552"/>
          <ac:spMkLst>
            <pc:docMk/>
            <pc:sldMk cId="1701858853" sldId="275"/>
            <ac:spMk id="2" creationId="{00000000-0000-0000-0000-000000000000}"/>
          </ac:spMkLst>
        </pc:spChg>
        <pc:spChg chg="mod ord">
          <ac:chgData name="GIOVENCO VALENTINA" userId="00f8f1c2-9d06-4822-97be-7c3924b784d1" providerId="ADAL" clId="{C92C8327-178E-466A-85C6-2A3C94A4FA52}" dt="2024-12-19T10:10:30.338" v="3222" actId="553"/>
          <ac:spMkLst>
            <pc:docMk/>
            <pc:sldMk cId="1701858853" sldId="275"/>
            <ac:spMk id="3" creationId="{00000000-0000-0000-0000-000000000000}"/>
          </ac:spMkLst>
        </pc:spChg>
        <pc:spChg chg="add mod">
          <ac:chgData name="GIOVENCO VALENTINA" userId="00f8f1c2-9d06-4822-97be-7c3924b784d1" providerId="ADAL" clId="{C92C8327-178E-466A-85C6-2A3C94A4FA52}" dt="2024-12-18T13:52:01.104" v="0"/>
          <ac:spMkLst>
            <pc:docMk/>
            <pc:sldMk cId="1701858853" sldId="275"/>
            <ac:spMk id="5" creationId="{DBDA6F50-4A9C-4BB4-6519-EEB3B9EBFD9D}"/>
          </ac:spMkLst>
        </pc:spChg>
        <pc:spChg chg="del mod">
          <ac:chgData name="GIOVENCO VALENTINA" userId="00f8f1c2-9d06-4822-97be-7c3924b784d1" providerId="ADAL" clId="{C92C8327-178E-466A-85C6-2A3C94A4FA52}" dt="2024-12-19T10:03:02.676" v="3167" actId="478"/>
          <ac:spMkLst>
            <pc:docMk/>
            <pc:sldMk cId="1701858853" sldId="275"/>
            <ac:spMk id="11" creationId="{00000000-0000-0000-0000-000000000000}"/>
          </ac:spMkLst>
        </pc:spChg>
        <pc:spChg chg="add mod ord">
          <ac:chgData name="GIOVENCO VALENTINA" userId="00f8f1c2-9d06-4822-97be-7c3924b784d1" providerId="ADAL" clId="{C92C8327-178E-466A-85C6-2A3C94A4FA52}" dt="2024-12-20T10:52:06.613" v="3654" actId="14100"/>
          <ac:spMkLst>
            <pc:docMk/>
            <pc:sldMk cId="1701858853" sldId="275"/>
            <ac:spMk id="12" creationId="{59C83623-03F8-1488-824E-0CBB91437F62}"/>
          </ac:spMkLst>
        </pc:spChg>
        <pc:spChg chg="add mod">
          <ac:chgData name="GIOVENCO VALENTINA" userId="00f8f1c2-9d06-4822-97be-7c3924b784d1" providerId="ADAL" clId="{C92C8327-178E-466A-85C6-2A3C94A4FA52}" dt="2024-12-20T10:50:01.184" v="3531" actId="164"/>
          <ac:spMkLst>
            <pc:docMk/>
            <pc:sldMk cId="1701858853" sldId="275"/>
            <ac:spMk id="13" creationId="{1DE329E4-5CAF-81BE-1DDD-2CE21A6E4704}"/>
          </ac:spMkLst>
        </pc:spChg>
        <pc:spChg chg="add mod">
          <ac:chgData name="GIOVENCO VALENTINA" userId="00f8f1c2-9d06-4822-97be-7c3924b784d1" providerId="ADAL" clId="{C92C8327-178E-466A-85C6-2A3C94A4FA52}" dt="2024-12-18T13:52:01.104" v="0"/>
          <ac:spMkLst>
            <pc:docMk/>
            <pc:sldMk cId="1701858853" sldId="275"/>
            <ac:spMk id="13" creationId="{30521008-A4B0-6420-C57F-33A98691D7FA}"/>
          </ac:spMkLst>
        </pc:spChg>
        <pc:spChg chg="add del mod">
          <ac:chgData name="GIOVENCO VALENTINA" userId="00f8f1c2-9d06-4822-97be-7c3924b784d1" providerId="ADAL" clId="{C92C8327-178E-466A-85C6-2A3C94A4FA52}" dt="2024-12-19T08:58:11.051" v="1460" actId="478"/>
          <ac:spMkLst>
            <pc:docMk/>
            <pc:sldMk cId="1701858853" sldId="275"/>
            <ac:spMk id="13" creationId="{B4CAA1FF-97E8-D969-67A0-28C8FF3D121A}"/>
          </ac:spMkLst>
        </pc:spChg>
        <pc:spChg chg="add mod">
          <ac:chgData name="GIOVENCO VALENTINA" userId="00f8f1c2-9d06-4822-97be-7c3924b784d1" providerId="ADAL" clId="{C92C8327-178E-466A-85C6-2A3C94A4FA52}" dt="2024-12-18T13:52:01.104" v="0"/>
          <ac:spMkLst>
            <pc:docMk/>
            <pc:sldMk cId="1701858853" sldId="275"/>
            <ac:spMk id="14" creationId="{5DDC759A-059A-0B61-F80B-7A654EB168B2}"/>
          </ac:spMkLst>
        </pc:spChg>
        <pc:spChg chg="add mod">
          <ac:chgData name="GIOVENCO VALENTINA" userId="00f8f1c2-9d06-4822-97be-7c3924b784d1" providerId="ADAL" clId="{C92C8327-178E-466A-85C6-2A3C94A4FA52}" dt="2024-12-18T13:52:01.104" v="0"/>
          <ac:spMkLst>
            <pc:docMk/>
            <pc:sldMk cId="1701858853" sldId="275"/>
            <ac:spMk id="15" creationId="{71F8A579-2157-BCED-AAFA-903778FED4E7}"/>
          </ac:spMkLst>
        </pc:spChg>
        <pc:spChg chg="mod">
          <ac:chgData name="GIOVENCO VALENTINA" userId="00f8f1c2-9d06-4822-97be-7c3924b784d1" providerId="ADAL" clId="{C92C8327-178E-466A-85C6-2A3C94A4FA52}" dt="2024-12-18T13:52:01.104" v="0"/>
          <ac:spMkLst>
            <pc:docMk/>
            <pc:sldMk cId="1701858853" sldId="275"/>
            <ac:spMk id="18" creationId="{97E56664-F686-D468-A874-9F9AEF8FD3B0}"/>
          </ac:spMkLst>
        </pc:spChg>
        <pc:spChg chg="mod">
          <ac:chgData name="GIOVENCO VALENTINA" userId="00f8f1c2-9d06-4822-97be-7c3924b784d1" providerId="ADAL" clId="{C92C8327-178E-466A-85C6-2A3C94A4FA52}" dt="2024-12-18T13:52:01.104" v="0"/>
          <ac:spMkLst>
            <pc:docMk/>
            <pc:sldMk cId="1701858853" sldId="275"/>
            <ac:spMk id="20" creationId="{A5457B26-3C2E-CE67-1066-6EE5655A53EA}"/>
          </ac:spMkLst>
        </pc:spChg>
        <pc:spChg chg="mod">
          <ac:chgData name="GIOVENCO VALENTINA" userId="00f8f1c2-9d06-4822-97be-7c3924b784d1" providerId="ADAL" clId="{C92C8327-178E-466A-85C6-2A3C94A4FA52}" dt="2024-12-18T13:52:01.104" v="0"/>
          <ac:spMkLst>
            <pc:docMk/>
            <pc:sldMk cId="1701858853" sldId="275"/>
            <ac:spMk id="21" creationId="{B41A8203-16B8-6A12-9288-F642E5EB492B}"/>
          </ac:spMkLst>
        </pc:spChg>
        <pc:spChg chg="add del mod">
          <ac:chgData name="GIOVENCO VALENTINA" userId="00f8f1c2-9d06-4822-97be-7c3924b784d1" providerId="ADAL" clId="{C92C8327-178E-466A-85C6-2A3C94A4FA52}" dt="2024-12-19T09:07:48.879" v="1692" actId="478"/>
          <ac:spMkLst>
            <pc:docMk/>
            <pc:sldMk cId="1701858853" sldId="275"/>
            <ac:spMk id="21" creationId="{EE0CD61E-19BC-0AE3-7C40-C6794A3EE127}"/>
          </ac:spMkLst>
        </pc:spChg>
        <pc:spChg chg="add mod ord">
          <ac:chgData name="GIOVENCO VALENTINA" userId="00f8f1c2-9d06-4822-97be-7c3924b784d1" providerId="ADAL" clId="{C92C8327-178E-466A-85C6-2A3C94A4FA52}" dt="2024-12-20T10:55:02.859" v="3865" actId="20577"/>
          <ac:spMkLst>
            <pc:docMk/>
            <pc:sldMk cId="1701858853" sldId="275"/>
            <ac:spMk id="22" creationId="{9540CF98-FB8C-B06D-94B8-3E593CCF6BFC}"/>
          </ac:spMkLst>
        </pc:spChg>
        <pc:spChg chg="mod">
          <ac:chgData name="GIOVENCO VALENTINA" userId="00f8f1c2-9d06-4822-97be-7c3924b784d1" providerId="ADAL" clId="{C92C8327-178E-466A-85C6-2A3C94A4FA52}" dt="2024-12-18T13:52:01.104" v="0"/>
          <ac:spMkLst>
            <pc:docMk/>
            <pc:sldMk cId="1701858853" sldId="275"/>
            <ac:spMk id="22" creationId="{C24D4CDE-A8E0-3F25-536E-2E29637B738C}"/>
          </ac:spMkLst>
        </pc:spChg>
        <pc:spChg chg="mod">
          <ac:chgData name="GIOVENCO VALENTINA" userId="00f8f1c2-9d06-4822-97be-7c3924b784d1" providerId="ADAL" clId="{C92C8327-178E-466A-85C6-2A3C94A4FA52}" dt="2024-12-18T13:52:01.104" v="0"/>
          <ac:spMkLst>
            <pc:docMk/>
            <pc:sldMk cId="1701858853" sldId="275"/>
            <ac:spMk id="23" creationId="{3739C4E2-E21E-9E06-ADBE-8BAD46698CE7}"/>
          </ac:spMkLst>
        </pc:spChg>
        <pc:spChg chg="add mod ord">
          <ac:chgData name="GIOVENCO VALENTINA" userId="00f8f1c2-9d06-4822-97be-7c3924b784d1" providerId="ADAL" clId="{C92C8327-178E-466A-85C6-2A3C94A4FA52}" dt="2024-12-19T10:20:52.253" v="3302" actId="404"/>
          <ac:spMkLst>
            <pc:docMk/>
            <pc:sldMk cId="1701858853" sldId="275"/>
            <ac:spMk id="23" creationId="{60C82691-8E86-10C3-3DF0-E600132CA775}"/>
          </ac:spMkLst>
        </pc:spChg>
        <pc:spChg chg="mod">
          <ac:chgData name="GIOVENCO VALENTINA" userId="00f8f1c2-9d06-4822-97be-7c3924b784d1" providerId="ADAL" clId="{C92C8327-178E-466A-85C6-2A3C94A4FA52}" dt="2024-12-18T13:52:01.104" v="0"/>
          <ac:spMkLst>
            <pc:docMk/>
            <pc:sldMk cId="1701858853" sldId="275"/>
            <ac:spMk id="24" creationId="{1365C34A-7E0E-9BCD-E987-DFBB85854F81}"/>
          </ac:spMkLst>
        </pc:spChg>
        <pc:spChg chg="add del mod">
          <ac:chgData name="GIOVENCO VALENTINA" userId="00f8f1c2-9d06-4822-97be-7c3924b784d1" providerId="ADAL" clId="{C92C8327-178E-466A-85C6-2A3C94A4FA52}" dt="2024-12-19T10:06:20.878" v="3170" actId="478"/>
          <ac:spMkLst>
            <pc:docMk/>
            <pc:sldMk cId="1701858853" sldId="275"/>
            <ac:spMk id="24" creationId="{DC6C02E7-E78D-3537-D25D-7223973B3C37}"/>
          </ac:spMkLst>
        </pc:spChg>
        <pc:spChg chg="mod">
          <ac:chgData name="GIOVENCO VALENTINA" userId="00f8f1c2-9d06-4822-97be-7c3924b784d1" providerId="ADAL" clId="{C92C8327-178E-466A-85C6-2A3C94A4FA52}" dt="2024-12-18T13:52:01.104" v="0"/>
          <ac:spMkLst>
            <pc:docMk/>
            <pc:sldMk cId="1701858853" sldId="275"/>
            <ac:spMk id="25" creationId="{4F1BDCB1-1ADC-80D4-23CF-B36D4E26744E}"/>
          </ac:spMkLst>
        </pc:spChg>
        <pc:spChg chg="add mod">
          <ac:chgData name="GIOVENCO VALENTINA" userId="00f8f1c2-9d06-4822-97be-7c3924b784d1" providerId="ADAL" clId="{C92C8327-178E-466A-85C6-2A3C94A4FA52}" dt="2024-12-20T10:55:57.580" v="3923" actId="1037"/>
          <ac:spMkLst>
            <pc:docMk/>
            <pc:sldMk cId="1701858853" sldId="275"/>
            <ac:spMk id="27" creationId="{25DE1F2E-E5C1-3FB3-406F-1AF18F4FE99D}"/>
          </ac:spMkLst>
        </pc:spChg>
        <pc:spChg chg="mod">
          <ac:chgData name="GIOVENCO VALENTINA" userId="00f8f1c2-9d06-4822-97be-7c3924b784d1" providerId="ADAL" clId="{C92C8327-178E-466A-85C6-2A3C94A4FA52}" dt="2024-12-19T10:18:57.315" v="3279" actId="1076"/>
          <ac:spMkLst>
            <pc:docMk/>
            <pc:sldMk cId="1701858853" sldId="275"/>
            <ac:spMk id="28" creationId="{B4D566BB-3FBA-6B1A-2EC6-22EFFAC6ADB7}"/>
          </ac:spMkLst>
        </pc:spChg>
        <pc:spChg chg="add mod ord">
          <ac:chgData name="GIOVENCO VALENTINA" userId="00f8f1c2-9d06-4822-97be-7c3924b784d1" providerId="ADAL" clId="{C92C8327-178E-466A-85C6-2A3C94A4FA52}" dt="2024-12-20T10:55:53.299" v="3913" actId="1037"/>
          <ac:spMkLst>
            <pc:docMk/>
            <pc:sldMk cId="1701858853" sldId="275"/>
            <ac:spMk id="29" creationId="{A397D2F6-53A5-9CA4-1F08-DEE6E003F60E}"/>
          </ac:spMkLst>
        </pc:spChg>
        <pc:spChg chg="add mod">
          <ac:chgData name="GIOVENCO VALENTINA" userId="00f8f1c2-9d06-4822-97be-7c3924b784d1" providerId="ADAL" clId="{C92C8327-178E-466A-85C6-2A3C94A4FA52}" dt="2024-12-19T10:41:32.632" v="3397" actId="552"/>
          <ac:spMkLst>
            <pc:docMk/>
            <pc:sldMk cId="1701858853" sldId="275"/>
            <ac:spMk id="30" creationId="{4A5DE38C-B577-9DAE-C744-A22D39899C55}"/>
          </ac:spMkLst>
        </pc:spChg>
        <pc:spChg chg="add mod">
          <ac:chgData name="GIOVENCO VALENTINA" userId="00f8f1c2-9d06-4822-97be-7c3924b784d1" providerId="ADAL" clId="{C92C8327-178E-466A-85C6-2A3C94A4FA52}" dt="2024-12-19T10:41:32.632" v="3397" actId="552"/>
          <ac:spMkLst>
            <pc:docMk/>
            <pc:sldMk cId="1701858853" sldId="275"/>
            <ac:spMk id="31" creationId="{5ECB40AA-97AD-5F12-3FE5-7A50BF82DC4C}"/>
          </ac:spMkLst>
        </pc:spChg>
        <pc:spChg chg="add mod">
          <ac:chgData name="GIOVENCO VALENTINA" userId="00f8f1c2-9d06-4822-97be-7c3924b784d1" providerId="ADAL" clId="{C92C8327-178E-466A-85C6-2A3C94A4FA52}" dt="2024-12-19T10:41:32.632" v="3397" actId="552"/>
          <ac:spMkLst>
            <pc:docMk/>
            <pc:sldMk cId="1701858853" sldId="275"/>
            <ac:spMk id="32" creationId="{B3BDC8FA-AEB0-8AEC-E63F-613FD02244AD}"/>
          </ac:spMkLst>
        </pc:spChg>
        <pc:spChg chg="mod">
          <ac:chgData name="GIOVENCO VALENTINA" userId="00f8f1c2-9d06-4822-97be-7c3924b784d1" providerId="ADAL" clId="{C92C8327-178E-466A-85C6-2A3C94A4FA52}" dt="2024-12-18T14:00:37.098" v="150" actId="207"/>
          <ac:spMkLst>
            <pc:docMk/>
            <pc:sldMk cId="1701858853" sldId="275"/>
            <ac:spMk id="34" creationId="{CB07B4A2-FA12-A2D2-A26F-2B9054EF02B1}"/>
          </ac:spMkLst>
        </pc:spChg>
        <pc:spChg chg="mod">
          <ac:chgData name="GIOVENCO VALENTINA" userId="00f8f1c2-9d06-4822-97be-7c3924b784d1" providerId="ADAL" clId="{C92C8327-178E-466A-85C6-2A3C94A4FA52}" dt="2024-12-18T14:00:51.817" v="151" actId="207"/>
          <ac:spMkLst>
            <pc:docMk/>
            <pc:sldMk cId="1701858853" sldId="275"/>
            <ac:spMk id="35" creationId="{2F03CADC-FF3E-3C80-847F-6163FF98E7E9}"/>
          </ac:spMkLst>
        </pc:spChg>
        <pc:spChg chg="mod">
          <ac:chgData name="GIOVENCO VALENTINA" userId="00f8f1c2-9d06-4822-97be-7c3924b784d1" providerId="ADAL" clId="{C92C8327-178E-466A-85C6-2A3C94A4FA52}" dt="2024-12-18T14:00:17.048" v="144"/>
          <ac:spMkLst>
            <pc:docMk/>
            <pc:sldMk cId="1701858853" sldId="275"/>
            <ac:spMk id="36" creationId="{24E878A3-5411-8865-B1DA-B56AC4E747FD}"/>
          </ac:spMkLst>
        </pc:spChg>
        <pc:spChg chg="mod">
          <ac:chgData name="GIOVENCO VALENTINA" userId="00f8f1c2-9d06-4822-97be-7c3924b784d1" providerId="ADAL" clId="{C92C8327-178E-466A-85C6-2A3C94A4FA52}" dt="2024-12-18T14:01:04.354" v="153" actId="207"/>
          <ac:spMkLst>
            <pc:docMk/>
            <pc:sldMk cId="1701858853" sldId="275"/>
            <ac:spMk id="37" creationId="{B5600E5D-596A-654B-1792-17F15E6B3534}"/>
          </ac:spMkLst>
        </pc:spChg>
        <pc:spChg chg="mod">
          <ac:chgData name="GIOVENCO VALENTINA" userId="00f8f1c2-9d06-4822-97be-7c3924b784d1" providerId="ADAL" clId="{C92C8327-178E-466A-85C6-2A3C94A4FA52}" dt="2024-12-18T14:00:57.930" v="152" actId="207"/>
          <ac:spMkLst>
            <pc:docMk/>
            <pc:sldMk cId="1701858853" sldId="275"/>
            <ac:spMk id="38" creationId="{70D2D3AA-2283-1E6F-07A5-84B30A0ACCF3}"/>
          </ac:spMkLst>
        </pc:spChg>
        <pc:spChg chg="mod">
          <ac:chgData name="GIOVENCO VALENTINA" userId="00f8f1c2-9d06-4822-97be-7c3924b784d1" providerId="ADAL" clId="{C92C8327-178E-466A-85C6-2A3C94A4FA52}" dt="2024-12-18T14:00:17.048" v="144"/>
          <ac:spMkLst>
            <pc:docMk/>
            <pc:sldMk cId="1701858853" sldId="275"/>
            <ac:spMk id="39" creationId="{5EB3FBE3-ECBE-C0D5-CA5F-C9A380DA32F3}"/>
          </ac:spMkLst>
        </pc:spChg>
        <pc:spChg chg="add del mod">
          <ac:chgData name="GIOVENCO VALENTINA" userId="00f8f1c2-9d06-4822-97be-7c3924b784d1" providerId="ADAL" clId="{C92C8327-178E-466A-85C6-2A3C94A4FA52}" dt="2024-12-19T10:19:00.894" v="3281" actId="478"/>
          <ac:spMkLst>
            <pc:docMk/>
            <pc:sldMk cId="1701858853" sldId="275"/>
            <ac:spMk id="40" creationId="{97EAF465-AF84-C57F-8740-78B127E20DDD}"/>
          </ac:spMkLst>
        </pc:spChg>
        <pc:spChg chg="del mod ord topLvl">
          <ac:chgData name="GIOVENCO VALENTINA" userId="00f8f1c2-9d06-4822-97be-7c3924b784d1" providerId="ADAL" clId="{C92C8327-178E-466A-85C6-2A3C94A4FA52}" dt="2024-12-19T10:02:59.886" v="3166" actId="478"/>
          <ac:spMkLst>
            <pc:docMk/>
            <pc:sldMk cId="1701858853" sldId="275"/>
            <ac:spMk id="43" creationId="{9A5ECF3E-596A-2301-A62C-102B13E8B6C3}"/>
          </ac:spMkLst>
        </pc:spChg>
        <pc:spChg chg="add mod">
          <ac:chgData name="GIOVENCO VALENTINA" userId="00f8f1c2-9d06-4822-97be-7c3924b784d1" providerId="ADAL" clId="{C92C8327-178E-466A-85C6-2A3C94A4FA52}" dt="2024-12-19T10:26:12.904" v="3340" actId="14100"/>
          <ac:spMkLst>
            <pc:docMk/>
            <pc:sldMk cId="1701858853" sldId="275"/>
            <ac:spMk id="45" creationId="{500B54BA-D974-069C-C68E-71DC37808096}"/>
          </ac:spMkLst>
        </pc:spChg>
        <pc:spChg chg="add del mod">
          <ac:chgData name="GIOVENCO VALENTINA" userId="00f8f1c2-9d06-4822-97be-7c3924b784d1" providerId="ADAL" clId="{C92C8327-178E-466A-85C6-2A3C94A4FA52}" dt="2024-12-19T10:26:30.638" v="3362" actId="478"/>
          <ac:spMkLst>
            <pc:docMk/>
            <pc:sldMk cId="1701858853" sldId="275"/>
            <ac:spMk id="47" creationId="{C7B07309-CF6B-A51E-D5C3-C1C0CD3E1C82}"/>
          </ac:spMkLst>
        </pc:spChg>
        <pc:spChg chg="add mod">
          <ac:chgData name="GIOVENCO VALENTINA" userId="00f8f1c2-9d06-4822-97be-7c3924b784d1" providerId="ADAL" clId="{C92C8327-178E-466A-85C6-2A3C94A4FA52}" dt="2024-12-19T10:27:17.992" v="3392" actId="164"/>
          <ac:spMkLst>
            <pc:docMk/>
            <pc:sldMk cId="1701858853" sldId="275"/>
            <ac:spMk id="48" creationId="{1EEE52EE-D1F1-D9B7-20BC-EA7D4E44D523}"/>
          </ac:spMkLst>
        </pc:spChg>
        <pc:spChg chg="add del mod">
          <ac:chgData name="GIOVENCO VALENTINA" userId="00f8f1c2-9d06-4822-97be-7c3924b784d1" providerId="ADAL" clId="{C92C8327-178E-466A-85C6-2A3C94A4FA52}" dt="2024-12-18T14:22:55.395" v="818" actId="478"/>
          <ac:spMkLst>
            <pc:docMk/>
            <pc:sldMk cId="1701858853" sldId="275"/>
            <ac:spMk id="53" creationId="{AB4FD8B2-6201-34E1-EC3F-5DAB632A4A54}"/>
          </ac:spMkLst>
        </pc:spChg>
        <pc:spChg chg="add del mod ord topLvl">
          <ac:chgData name="GIOVENCO VALENTINA" userId="00f8f1c2-9d06-4822-97be-7c3924b784d1" providerId="ADAL" clId="{C92C8327-178E-466A-85C6-2A3C94A4FA52}" dt="2024-12-19T10:26:47.464" v="3387" actId="478"/>
          <ac:spMkLst>
            <pc:docMk/>
            <pc:sldMk cId="1701858853" sldId="275"/>
            <ac:spMk id="54" creationId="{F1FEB922-BFB4-D8B3-FCA3-710D090D3768}"/>
          </ac:spMkLst>
        </pc:spChg>
        <pc:spChg chg="add del mod">
          <ac:chgData name="GIOVENCO VALENTINA" userId="00f8f1c2-9d06-4822-97be-7c3924b784d1" providerId="ADAL" clId="{C92C8327-178E-466A-85C6-2A3C94A4FA52}" dt="2024-12-18T14:25:27.235" v="853" actId="478"/>
          <ac:spMkLst>
            <pc:docMk/>
            <pc:sldMk cId="1701858853" sldId="275"/>
            <ac:spMk id="56" creationId="{F9761BB5-CEE3-AAA7-1FC9-591C4CBAEBDE}"/>
          </ac:spMkLst>
        </pc:spChg>
        <pc:spChg chg="add mod">
          <ac:chgData name="GIOVENCO VALENTINA" userId="00f8f1c2-9d06-4822-97be-7c3924b784d1" providerId="ADAL" clId="{C92C8327-178E-466A-85C6-2A3C94A4FA52}" dt="2024-12-18T14:28:43.488" v="953" actId="404"/>
          <ac:spMkLst>
            <pc:docMk/>
            <pc:sldMk cId="1701858853" sldId="275"/>
            <ac:spMk id="57" creationId="{9D10BEF1-C9A3-8104-4E4F-28D2423ABD9A}"/>
          </ac:spMkLst>
        </pc:spChg>
        <pc:spChg chg="add mod">
          <ac:chgData name="GIOVENCO VALENTINA" userId="00f8f1c2-9d06-4822-97be-7c3924b784d1" providerId="ADAL" clId="{C92C8327-178E-466A-85C6-2A3C94A4FA52}" dt="2024-12-18T14:28:49.111" v="954" actId="404"/>
          <ac:spMkLst>
            <pc:docMk/>
            <pc:sldMk cId="1701858853" sldId="275"/>
            <ac:spMk id="60" creationId="{530B4F8E-B44A-ED59-C43C-79591DF957CC}"/>
          </ac:spMkLst>
        </pc:spChg>
        <pc:spChg chg="add mod ord">
          <ac:chgData name="GIOVENCO VALENTINA" userId="00f8f1c2-9d06-4822-97be-7c3924b784d1" providerId="ADAL" clId="{C92C8327-178E-466A-85C6-2A3C94A4FA52}" dt="2024-12-19T10:25:52.193" v="3335"/>
          <ac:spMkLst>
            <pc:docMk/>
            <pc:sldMk cId="1701858853" sldId="275"/>
            <ac:spMk id="62" creationId="{0CC1986A-EF3A-B96F-54B1-C9AEF1741947}"/>
          </ac:spMkLst>
        </pc:spChg>
        <pc:spChg chg="add mod">
          <ac:chgData name="GIOVENCO VALENTINA" userId="00f8f1c2-9d06-4822-97be-7c3924b784d1" providerId="ADAL" clId="{C92C8327-178E-466A-85C6-2A3C94A4FA52}" dt="2024-12-18T14:43:50.924" v="1400" actId="1037"/>
          <ac:spMkLst>
            <pc:docMk/>
            <pc:sldMk cId="1701858853" sldId="275"/>
            <ac:spMk id="64" creationId="{487E4E27-500B-16D7-03A4-A3D2413D6B0A}"/>
          </ac:spMkLst>
        </pc:spChg>
        <pc:spChg chg="add mod">
          <ac:chgData name="GIOVENCO VALENTINA" userId="00f8f1c2-9d06-4822-97be-7c3924b784d1" providerId="ADAL" clId="{C92C8327-178E-466A-85C6-2A3C94A4FA52}" dt="2024-12-20T10:50:14.907" v="3534" actId="408"/>
          <ac:spMkLst>
            <pc:docMk/>
            <pc:sldMk cId="1701858853" sldId="275"/>
            <ac:spMk id="66" creationId="{79FAF29D-EC1F-63D6-56DA-5BD69ED55F25}"/>
          </ac:spMkLst>
        </pc:spChg>
        <pc:spChg chg="add mod">
          <ac:chgData name="GIOVENCO VALENTINA" userId="00f8f1c2-9d06-4822-97be-7c3924b784d1" providerId="ADAL" clId="{C92C8327-178E-466A-85C6-2A3C94A4FA52}" dt="2024-12-20T10:50:31.988" v="3587" actId="1037"/>
          <ac:spMkLst>
            <pc:docMk/>
            <pc:sldMk cId="1701858853" sldId="275"/>
            <ac:spMk id="68" creationId="{FE89D137-DD68-B09E-F626-BBEBCE6A0165}"/>
          </ac:spMkLst>
        </pc:spChg>
        <pc:spChg chg="add mod">
          <ac:chgData name="GIOVENCO VALENTINA" userId="00f8f1c2-9d06-4822-97be-7c3924b784d1" providerId="ADAL" clId="{C92C8327-178E-466A-85C6-2A3C94A4FA52}" dt="2024-12-20T10:50:14.907" v="3534" actId="408"/>
          <ac:spMkLst>
            <pc:docMk/>
            <pc:sldMk cId="1701858853" sldId="275"/>
            <ac:spMk id="70" creationId="{49DACCBB-64C5-63B8-1E61-CAE409E3730B}"/>
          </ac:spMkLst>
        </pc:spChg>
        <pc:spChg chg="add mod">
          <ac:chgData name="GIOVENCO VALENTINA" userId="00f8f1c2-9d06-4822-97be-7c3924b784d1" providerId="ADAL" clId="{C92C8327-178E-466A-85C6-2A3C94A4FA52}" dt="2024-12-20T10:50:34.660" v="3597" actId="1037"/>
          <ac:spMkLst>
            <pc:docMk/>
            <pc:sldMk cId="1701858853" sldId="275"/>
            <ac:spMk id="72" creationId="{D3F9BFB6-84C4-6E05-0DF3-BB9AF8482D08}"/>
          </ac:spMkLst>
        </pc:spChg>
        <pc:spChg chg="add mod topLvl">
          <ac:chgData name="GIOVENCO VALENTINA" userId="00f8f1c2-9d06-4822-97be-7c3924b784d1" providerId="ADAL" clId="{C92C8327-178E-466A-85C6-2A3C94A4FA52}" dt="2024-12-20T10:50:14.907" v="3534" actId="408"/>
          <ac:spMkLst>
            <pc:docMk/>
            <pc:sldMk cId="1701858853" sldId="275"/>
            <ac:spMk id="74" creationId="{CF68F95A-39AA-6DD8-F24F-95E6BC1DE504}"/>
          </ac:spMkLst>
        </pc:spChg>
        <pc:spChg chg="add mod">
          <ac:chgData name="GIOVENCO VALENTINA" userId="00f8f1c2-9d06-4822-97be-7c3924b784d1" providerId="ADAL" clId="{C92C8327-178E-466A-85C6-2A3C94A4FA52}" dt="2024-12-20T10:56:04.516" v="3934" actId="1037"/>
          <ac:spMkLst>
            <pc:docMk/>
            <pc:sldMk cId="1701858853" sldId="275"/>
            <ac:spMk id="76" creationId="{B834E282-0034-5481-718A-0B7668C578CE}"/>
          </ac:spMkLst>
        </pc:spChg>
        <pc:spChg chg="add mod">
          <ac:chgData name="GIOVENCO VALENTINA" userId="00f8f1c2-9d06-4822-97be-7c3924b784d1" providerId="ADAL" clId="{C92C8327-178E-466A-85C6-2A3C94A4FA52}" dt="2024-12-18T14:44:37.886" v="1421" actId="1036"/>
          <ac:spMkLst>
            <pc:docMk/>
            <pc:sldMk cId="1701858853" sldId="275"/>
            <ac:spMk id="78" creationId="{725599B8-E050-3591-6722-E53FD063B523}"/>
          </ac:spMkLst>
        </pc:spChg>
        <pc:spChg chg="add mod">
          <ac:chgData name="GIOVENCO VALENTINA" userId="00f8f1c2-9d06-4822-97be-7c3924b784d1" providerId="ADAL" clId="{C92C8327-178E-466A-85C6-2A3C94A4FA52}" dt="2024-12-18T14:43:34.963" v="1398" actId="14100"/>
          <ac:spMkLst>
            <pc:docMk/>
            <pc:sldMk cId="1701858853" sldId="275"/>
            <ac:spMk id="79" creationId="{9056374E-B0D6-80AB-2D93-ACC1B5A3FE6A}"/>
          </ac:spMkLst>
        </pc:spChg>
        <pc:grpChg chg="add mod">
          <ac:chgData name="GIOVENCO VALENTINA" userId="00f8f1c2-9d06-4822-97be-7c3924b784d1" providerId="ADAL" clId="{C92C8327-178E-466A-85C6-2A3C94A4FA52}" dt="2024-12-18T13:52:01.104" v="0"/>
          <ac:grpSpMkLst>
            <pc:docMk/>
            <pc:sldMk cId="1701858853" sldId="275"/>
            <ac:grpSpMk id="16" creationId="{CE852D3B-45C3-4A59-8B06-4C3B4C3BCAFF}"/>
          </ac:grpSpMkLst>
        </pc:grpChg>
        <pc:grpChg chg="add mod">
          <ac:chgData name="GIOVENCO VALENTINA" userId="00f8f1c2-9d06-4822-97be-7c3924b784d1" providerId="ADAL" clId="{C92C8327-178E-466A-85C6-2A3C94A4FA52}" dt="2024-12-18T13:52:01.104" v="0"/>
          <ac:grpSpMkLst>
            <pc:docMk/>
            <pc:sldMk cId="1701858853" sldId="275"/>
            <ac:grpSpMk id="19" creationId="{0B33C50F-ADE3-D62F-9C7E-19440E10E084}"/>
          </ac:grpSpMkLst>
        </pc:grpChg>
        <pc:grpChg chg="add mod">
          <ac:chgData name="GIOVENCO VALENTINA" userId="00f8f1c2-9d06-4822-97be-7c3924b784d1" providerId="ADAL" clId="{C92C8327-178E-466A-85C6-2A3C94A4FA52}" dt="2024-12-20T10:50:14.907" v="3534" actId="408"/>
          <ac:grpSpMkLst>
            <pc:docMk/>
            <pc:sldMk cId="1701858853" sldId="275"/>
            <ac:grpSpMk id="20" creationId="{A91A0EC0-044F-6020-777F-7A590084B1AE}"/>
          </ac:grpSpMkLst>
        </pc:grpChg>
        <pc:grpChg chg="add mod">
          <ac:chgData name="GIOVENCO VALENTINA" userId="00f8f1c2-9d06-4822-97be-7c3924b784d1" providerId="ADAL" clId="{C92C8327-178E-466A-85C6-2A3C94A4FA52}" dt="2024-12-20T10:55:17.964" v="3867" actId="465"/>
          <ac:grpSpMkLst>
            <pc:docMk/>
            <pc:sldMk cId="1701858853" sldId="275"/>
            <ac:grpSpMk id="26" creationId="{4AD6065A-D715-F6D3-1BDA-03037B5E96D3}"/>
          </ac:grpSpMkLst>
        </pc:grpChg>
        <pc:grpChg chg="add del mod">
          <ac:chgData name="GIOVENCO VALENTINA" userId="00f8f1c2-9d06-4822-97be-7c3924b784d1" providerId="ADAL" clId="{C92C8327-178E-466A-85C6-2A3C94A4FA52}" dt="2024-12-19T10:18:58.213" v="3280" actId="478"/>
          <ac:grpSpMkLst>
            <pc:docMk/>
            <pc:sldMk cId="1701858853" sldId="275"/>
            <ac:grpSpMk id="26" creationId="{6A91A73A-1D4D-B672-2A41-74209F151D08}"/>
          </ac:grpSpMkLst>
        </pc:grpChg>
        <pc:grpChg chg="add del mod">
          <ac:chgData name="GIOVENCO VALENTINA" userId="00f8f1c2-9d06-4822-97be-7c3924b784d1" providerId="ADAL" clId="{C92C8327-178E-466A-85C6-2A3C94A4FA52}" dt="2024-12-20T13:19:15.358" v="4479" actId="21"/>
          <ac:grpSpMkLst>
            <pc:docMk/>
            <pc:sldMk cId="1701858853" sldId="275"/>
            <ac:grpSpMk id="33" creationId="{061FAB33-89EC-74D8-CF99-741CD822F177}"/>
          </ac:grpSpMkLst>
        </pc:grpChg>
        <pc:grpChg chg="add mod">
          <ac:chgData name="GIOVENCO VALENTINA" userId="00f8f1c2-9d06-4822-97be-7c3924b784d1" providerId="ADAL" clId="{C92C8327-178E-466A-85C6-2A3C94A4FA52}" dt="2024-12-20T10:50:14.907" v="3534" actId="408"/>
          <ac:grpSpMkLst>
            <pc:docMk/>
            <pc:sldMk cId="1701858853" sldId="275"/>
            <ac:grpSpMk id="42" creationId="{4C21B7A5-B06F-4182-6460-3E8E55D2E1BB}"/>
          </ac:grpSpMkLst>
        </pc:grpChg>
        <pc:grpChg chg="add del mod">
          <ac:chgData name="GIOVENCO VALENTINA" userId="00f8f1c2-9d06-4822-97be-7c3924b784d1" providerId="ADAL" clId="{C92C8327-178E-466A-85C6-2A3C94A4FA52}" dt="2024-12-18T14:07:30.472" v="481" actId="478"/>
          <ac:grpSpMkLst>
            <pc:docMk/>
            <pc:sldMk cId="1701858853" sldId="275"/>
            <ac:grpSpMk id="42" creationId="{E685992E-9857-BB72-D530-1A7C653B6D3C}"/>
          </ac:grpSpMkLst>
        </pc:grpChg>
        <pc:grpChg chg="add mod">
          <ac:chgData name="GIOVENCO VALENTINA" userId="00f8f1c2-9d06-4822-97be-7c3924b784d1" providerId="ADAL" clId="{C92C8327-178E-466A-85C6-2A3C94A4FA52}" dt="2024-12-20T10:55:17.964" v="3867" actId="465"/>
          <ac:grpSpMkLst>
            <pc:docMk/>
            <pc:sldMk cId="1701858853" sldId="275"/>
            <ac:grpSpMk id="44" creationId="{7515C038-D43E-C7F7-491C-F86C46310CDD}"/>
          </ac:grpSpMkLst>
        </pc:grpChg>
        <pc:grpChg chg="add mod">
          <ac:chgData name="GIOVENCO VALENTINA" userId="00f8f1c2-9d06-4822-97be-7c3924b784d1" providerId="ADAL" clId="{C92C8327-178E-466A-85C6-2A3C94A4FA52}" dt="2024-12-20T10:50:45.810" v="3611" actId="1076"/>
          <ac:grpSpMkLst>
            <pc:docMk/>
            <pc:sldMk cId="1701858853" sldId="275"/>
            <ac:grpSpMk id="46" creationId="{EDF0A360-9094-EFB6-BAE7-2FE9782C2288}"/>
          </ac:grpSpMkLst>
        </pc:grpChg>
        <pc:grpChg chg="add mod">
          <ac:chgData name="GIOVENCO VALENTINA" userId="00f8f1c2-9d06-4822-97be-7c3924b784d1" providerId="ADAL" clId="{C92C8327-178E-466A-85C6-2A3C94A4FA52}" dt="2024-12-19T10:42:35.286" v="3404" actId="1037"/>
          <ac:grpSpMkLst>
            <pc:docMk/>
            <pc:sldMk cId="1701858853" sldId="275"/>
            <ac:grpSpMk id="49" creationId="{87D70E5B-98A1-48DB-7FA1-AD82306D1428}"/>
          </ac:grpSpMkLst>
        </pc:grpChg>
        <pc:grpChg chg="add del mod">
          <ac:chgData name="GIOVENCO VALENTINA" userId="00f8f1c2-9d06-4822-97be-7c3924b784d1" providerId="ADAL" clId="{C92C8327-178E-466A-85C6-2A3C94A4FA52}" dt="2024-12-19T10:26:47.464" v="3387" actId="478"/>
          <ac:grpSpMkLst>
            <pc:docMk/>
            <pc:sldMk cId="1701858853" sldId="275"/>
            <ac:grpSpMk id="58" creationId="{E132B0AB-6E08-4578-3247-6555B0CAAC5E}"/>
          </ac:grpSpMkLst>
        </pc:grpChg>
        <pc:grpChg chg="add mod">
          <ac:chgData name="GIOVENCO VALENTINA" userId="00f8f1c2-9d06-4822-97be-7c3924b784d1" providerId="ADAL" clId="{C92C8327-178E-466A-85C6-2A3C94A4FA52}" dt="2024-12-19T10:42:19.539" v="3400" actId="12789"/>
          <ac:grpSpMkLst>
            <pc:docMk/>
            <pc:sldMk cId="1701858853" sldId="275"/>
            <ac:grpSpMk id="59" creationId="{E38D94F9-B414-0255-E36A-342B86CC2219}"/>
          </ac:grpSpMkLst>
        </pc:grpChg>
        <pc:grpChg chg="add mod">
          <ac:chgData name="GIOVENCO VALENTINA" userId="00f8f1c2-9d06-4822-97be-7c3924b784d1" providerId="ADAL" clId="{C92C8327-178E-466A-85C6-2A3C94A4FA52}" dt="2024-12-20T10:50:14.907" v="3534" actId="408"/>
          <ac:grpSpMkLst>
            <pc:docMk/>
            <pc:sldMk cId="1701858853" sldId="275"/>
            <ac:grpSpMk id="63" creationId="{DB41EC21-EAA9-7065-DA13-A036996EB25B}"/>
          </ac:grpSpMkLst>
        </pc:grpChg>
        <pc:grpChg chg="add mod">
          <ac:chgData name="GIOVENCO VALENTINA" userId="00f8f1c2-9d06-4822-97be-7c3924b784d1" providerId="ADAL" clId="{C92C8327-178E-466A-85C6-2A3C94A4FA52}" dt="2024-12-20T10:50:14.907" v="3534" actId="408"/>
          <ac:grpSpMkLst>
            <pc:docMk/>
            <pc:sldMk cId="1701858853" sldId="275"/>
            <ac:grpSpMk id="67" creationId="{7C7844F2-A5F9-2226-32DF-EB975B27A5DC}"/>
          </ac:grpSpMkLst>
        </pc:grpChg>
        <pc:grpChg chg="add mod">
          <ac:chgData name="GIOVENCO VALENTINA" userId="00f8f1c2-9d06-4822-97be-7c3924b784d1" providerId="ADAL" clId="{C92C8327-178E-466A-85C6-2A3C94A4FA52}" dt="2024-12-20T10:50:14.907" v="3534" actId="408"/>
          <ac:grpSpMkLst>
            <pc:docMk/>
            <pc:sldMk cId="1701858853" sldId="275"/>
            <ac:grpSpMk id="71" creationId="{D10042C7-E922-1C66-8078-D3D80EF08773}"/>
          </ac:grpSpMkLst>
        </pc:grpChg>
        <pc:grpChg chg="add del mod">
          <ac:chgData name="GIOVENCO VALENTINA" userId="00f8f1c2-9d06-4822-97be-7c3924b784d1" providerId="ADAL" clId="{C92C8327-178E-466A-85C6-2A3C94A4FA52}" dt="2024-12-19T10:13:06.991" v="3249" actId="478"/>
          <ac:grpSpMkLst>
            <pc:docMk/>
            <pc:sldMk cId="1701858853" sldId="275"/>
            <ac:grpSpMk id="75" creationId="{36EA79D2-2349-3E3F-FD9A-2257D2958E21}"/>
          </ac:grpSpMkLst>
        </pc:grpChg>
        <pc:picChg chg="mod">
          <ac:chgData name="GIOVENCO VALENTINA" userId="00f8f1c2-9d06-4822-97be-7c3924b784d1" providerId="ADAL" clId="{C92C8327-178E-466A-85C6-2A3C94A4FA52}" dt="2024-12-19T10:00:21.538" v="3158" actId="1037"/>
          <ac:picMkLst>
            <pc:docMk/>
            <pc:sldMk cId="1701858853" sldId="275"/>
            <ac:picMk id="4" creationId="{9E76DB7E-6A61-B3C6-F49B-DB42B90060F4}"/>
          </ac:picMkLst>
        </pc:picChg>
        <pc:picChg chg="add mod">
          <ac:chgData name="GIOVENCO VALENTINA" userId="00f8f1c2-9d06-4822-97be-7c3924b784d1" providerId="ADAL" clId="{C92C8327-178E-466A-85C6-2A3C94A4FA52}" dt="2024-12-20T10:50:55.219" v="3612" actId="14100"/>
          <ac:picMkLst>
            <pc:docMk/>
            <pc:sldMk cId="1701858853" sldId="275"/>
            <ac:picMk id="5" creationId="{1E36CAA8-65E3-2290-2AF7-6AA7BD10C432}"/>
          </ac:picMkLst>
        </pc:picChg>
        <pc:picChg chg="add mod">
          <ac:chgData name="GIOVENCO VALENTINA" userId="00f8f1c2-9d06-4822-97be-7c3924b784d1" providerId="ADAL" clId="{C92C8327-178E-466A-85C6-2A3C94A4FA52}" dt="2024-12-18T13:52:01.104" v="0"/>
          <ac:picMkLst>
            <pc:docMk/>
            <pc:sldMk cId="1701858853" sldId="275"/>
            <ac:picMk id="12" creationId="{4A25C776-B3D2-7451-FABD-6CB7E797E825}"/>
          </ac:picMkLst>
        </pc:picChg>
        <pc:picChg chg="add mod">
          <ac:chgData name="GIOVENCO VALENTINA" userId="00f8f1c2-9d06-4822-97be-7c3924b784d1" providerId="ADAL" clId="{C92C8327-178E-466A-85C6-2A3C94A4FA52}" dt="2024-12-20T10:52:03.010" v="3653" actId="1036"/>
          <ac:picMkLst>
            <pc:docMk/>
            <pc:sldMk cId="1701858853" sldId="275"/>
            <ac:picMk id="14" creationId="{A7EADD2D-97F4-5FDA-5200-D9FA7A024536}"/>
          </ac:picMkLst>
        </pc:picChg>
        <pc:picChg chg="add del mod">
          <ac:chgData name="GIOVENCO VALENTINA" userId="00f8f1c2-9d06-4822-97be-7c3924b784d1" providerId="ADAL" clId="{C92C8327-178E-466A-85C6-2A3C94A4FA52}" dt="2024-12-20T10:52:21.781" v="3675" actId="478"/>
          <ac:picMkLst>
            <pc:docMk/>
            <pc:sldMk cId="1701858853" sldId="275"/>
            <ac:picMk id="15" creationId="{FF953987-4E3B-CE47-FEF2-7505C2FA15B1}"/>
          </ac:picMkLst>
        </pc:picChg>
        <pc:picChg chg="add mod">
          <ac:chgData name="GIOVENCO VALENTINA" userId="00f8f1c2-9d06-4822-97be-7c3924b784d1" providerId="ADAL" clId="{C92C8327-178E-466A-85C6-2A3C94A4FA52}" dt="2024-12-20T10:55:17.964" v="3867" actId="465"/>
          <ac:picMkLst>
            <pc:docMk/>
            <pc:sldMk cId="1701858853" sldId="275"/>
            <ac:picMk id="16" creationId="{CD80F3E5-CA4D-9FFD-D744-3D651C929550}"/>
          </ac:picMkLst>
        </pc:picChg>
        <pc:picChg chg="add mod">
          <ac:chgData name="GIOVENCO VALENTINA" userId="00f8f1c2-9d06-4822-97be-7c3924b784d1" providerId="ADAL" clId="{C92C8327-178E-466A-85C6-2A3C94A4FA52}" dt="2024-12-20T10:55:17.964" v="3867" actId="465"/>
          <ac:picMkLst>
            <pc:docMk/>
            <pc:sldMk cId="1701858853" sldId="275"/>
            <ac:picMk id="17" creationId="{7BE6B255-93C5-9884-A250-DB4D55104649}"/>
          </ac:picMkLst>
        </pc:picChg>
        <pc:picChg chg="mod">
          <ac:chgData name="GIOVENCO VALENTINA" userId="00f8f1c2-9d06-4822-97be-7c3924b784d1" providerId="ADAL" clId="{C92C8327-178E-466A-85C6-2A3C94A4FA52}" dt="2024-12-18T13:52:01.104" v="0"/>
          <ac:picMkLst>
            <pc:docMk/>
            <pc:sldMk cId="1701858853" sldId="275"/>
            <ac:picMk id="17" creationId="{9DF21EDE-DD2A-4667-ECE7-CA65788A98C5}"/>
          </ac:picMkLst>
        </pc:picChg>
        <pc:picChg chg="add mod">
          <ac:chgData name="GIOVENCO VALENTINA" userId="00f8f1c2-9d06-4822-97be-7c3924b784d1" providerId="ADAL" clId="{C92C8327-178E-466A-85C6-2A3C94A4FA52}" dt="2024-12-20T10:55:17.964" v="3867" actId="465"/>
          <ac:picMkLst>
            <pc:docMk/>
            <pc:sldMk cId="1701858853" sldId="275"/>
            <ac:picMk id="18" creationId="{E937C6E3-C3B8-B4F8-C77A-B69558174CE6}"/>
          </ac:picMkLst>
        </pc:picChg>
        <pc:picChg chg="add mod">
          <ac:chgData name="GIOVENCO VALENTINA" userId="00f8f1c2-9d06-4822-97be-7c3924b784d1" providerId="ADAL" clId="{C92C8327-178E-466A-85C6-2A3C94A4FA52}" dt="2024-12-20T10:51:26.266" v="3619" actId="14100"/>
          <ac:picMkLst>
            <pc:docMk/>
            <pc:sldMk cId="1701858853" sldId="275"/>
            <ac:picMk id="19" creationId="{66E35F84-8450-EFFA-2995-120A1EE08285}"/>
          </ac:picMkLst>
        </pc:picChg>
        <pc:picChg chg="add del mod">
          <ac:chgData name="GIOVENCO VALENTINA" userId="00f8f1c2-9d06-4822-97be-7c3924b784d1" providerId="ADAL" clId="{C92C8327-178E-466A-85C6-2A3C94A4FA52}" dt="2024-12-19T09:29:53.112" v="2800" actId="478"/>
          <ac:picMkLst>
            <pc:docMk/>
            <pc:sldMk cId="1701858853" sldId="275"/>
            <ac:picMk id="20" creationId="{67D22B2F-292F-163D-76F1-403E8F2211F5}"/>
          </ac:picMkLst>
        </pc:picChg>
        <pc:picChg chg="add mod">
          <ac:chgData name="GIOVENCO VALENTINA" userId="00f8f1c2-9d06-4822-97be-7c3924b784d1" providerId="ADAL" clId="{C92C8327-178E-466A-85C6-2A3C94A4FA52}" dt="2024-12-20T10:50:29.568" v="3585" actId="1038"/>
          <ac:picMkLst>
            <pc:docMk/>
            <pc:sldMk cId="1701858853" sldId="275"/>
            <ac:picMk id="21" creationId="{BA449641-D501-37D8-523F-757F3BBBA76B}"/>
          </ac:picMkLst>
        </pc:picChg>
        <pc:picChg chg="add mod">
          <ac:chgData name="GIOVENCO VALENTINA" userId="00f8f1c2-9d06-4822-97be-7c3924b784d1" providerId="ADAL" clId="{C92C8327-178E-466A-85C6-2A3C94A4FA52}" dt="2024-12-20T10:55:17.964" v="3867" actId="465"/>
          <ac:picMkLst>
            <pc:docMk/>
            <pc:sldMk cId="1701858853" sldId="275"/>
            <ac:picMk id="24" creationId="{78F1ECC3-CF13-4501-5FE6-DC84DEBCE015}"/>
          </ac:picMkLst>
        </pc:picChg>
        <pc:picChg chg="add mod">
          <ac:chgData name="GIOVENCO VALENTINA" userId="00f8f1c2-9d06-4822-97be-7c3924b784d1" providerId="ADAL" clId="{C92C8327-178E-466A-85C6-2A3C94A4FA52}" dt="2024-12-20T10:55:17.964" v="3867" actId="465"/>
          <ac:picMkLst>
            <pc:docMk/>
            <pc:sldMk cId="1701858853" sldId="275"/>
            <ac:picMk id="25" creationId="{90C8A418-048D-B485-E851-A5C7C5B6B711}"/>
          </ac:picMkLst>
        </pc:picChg>
        <pc:picChg chg="add mod">
          <ac:chgData name="GIOVENCO VALENTINA" userId="00f8f1c2-9d06-4822-97be-7c3924b784d1" providerId="ADAL" clId="{C92C8327-178E-466A-85C6-2A3C94A4FA52}" dt="2024-12-19T10:11:01.375" v="3238" actId="1076"/>
          <ac:picMkLst>
            <pc:docMk/>
            <pc:sldMk cId="1701858853" sldId="275"/>
            <ac:picMk id="25" creationId="{967C845D-5EC3-E229-F1B9-A849CC690104}"/>
          </ac:picMkLst>
        </pc:picChg>
        <pc:picChg chg="mod">
          <ac:chgData name="GIOVENCO VALENTINA" userId="00f8f1c2-9d06-4822-97be-7c3924b784d1" providerId="ADAL" clId="{C92C8327-178E-466A-85C6-2A3C94A4FA52}" dt="2024-12-19T10:18:57.315" v="3279" actId="1076"/>
          <ac:picMkLst>
            <pc:docMk/>
            <pc:sldMk cId="1701858853" sldId="275"/>
            <ac:picMk id="27" creationId="{03BAEBAB-33DA-E2A7-C668-8612E3EDEDF8}"/>
          </ac:picMkLst>
        </pc:picChg>
        <pc:picChg chg="add del mod">
          <ac:chgData name="GIOVENCO VALENTINA" userId="00f8f1c2-9d06-4822-97be-7c3924b784d1" providerId="ADAL" clId="{C92C8327-178E-466A-85C6-2A3C94A4FA52}" dt="2024-12-18T14:07:11.153" v="478" actId="478"/>
          <ac:picMkLst>
            <pc:docMk/>
            <pc:sldMk cId="1701858853" sldId="275"/>
            <ac:picMk id="41" creationId="{CDED383A-10A9-437F-A4DE-9173DEA76D10}"/>
          </ac:picMkLst>
        </pc:picChg>
        <pc:picChg chg="add mod modCrop">
          <ac:chgData name="GIOVENCO VALENTINA" userId="00f8f1c2-9d06-4822-97be-7c3924b784d1" providerId="ADAL" clId="{C92C8327-178E-466A-85C6-2A3C94A4FA52}" dt="2024-12-20T10:50:14.907" v="3534" actId="408"/>
          <ac:picMkLst>
            <pc:docMk/>
            <pc:sldMk cId="1701858853" sldId="275"/>
            <ac:picMk id="41" creationId="{FC430D0D-5147-40C4-BB57-E0B40360166A}"/>
          </ac:picMkLst>
        </pc:picChg>
        <pc:picChg chg="del mod topLvl">
          <ac:chgData name="GIOVENCO VALENTINA" userId="00f8f1c2-9d06-4822-97be-7c3924b784d1" providerId="ADAL" clId="{C92C8327-178E-466A-85C6-2A3C94A4FA52}" dt="2024-12-18T14:07:30.472" v="481" actId="478"/>
          <ac:picMkLst>
            <pc:docMk/>
            <pc:sldMk cId="1701858853" sldId="275"/>
            <ac:picMk id="44" creationId="{9416B35A-14B2-0390-FB16-B64B79CAA295}"/>
          </ac:picMkLst>
        </pc:picChg>
        <pc:picChg chg="add del mod">
          <ac:chgData name="GIOVENCO VALENTINA" userId="00f8f1c2-9d06-4822-97be-7c3924b784d1" providerId="ADAL" clId="{C92C8327-178E-466A-85C6-2A3C94A4FA52}" dt="2024-12-18T14:12:08.670" v="553" actId="478"/>
          <ac:picMkLst>
            <pc:docMk/>
            <pc:sldMk cId="1701858853" sldId="275"/>
            <ac:picMk id="46" creationId="{00000000-0008-0000-0E00-000008000000}"/>
          </ac:picMkLst>
        </pc:picChg>
        <pc:picChg chg="add del mod">
          <ac:chgData name="GIOVENCO VALENTINA" userId="00f8f1c2-9d06-4822-97be-7c3924b784d1" providerId="ADAL" clId="{C92C8327-178E-466A-85C6-2A3C94A4FA52}" dt="2024-12-18T14:13:05.189" v="563" actId="478"/>
          <ac:picMkLst>
            <pc:docMk/>
            <pc:sldMk cId="1701858853" sldId="275"/>
            <ac:picMk id="48" creationId="{BA2E1860-3FC8-1D7A-8863-2DE6FFB599E8}"/>
          </ac:picMkLst>
        </pc:picChg>
        <pc:picChg chg="add del mod">
          <ac:chgData name="GIOVENCO VALENTINA" userId="00f8f1c2-9d06-4822-97be-7c3924b784d1" providerId="ADAL" clId="{C92C8327-178E-466A-85C6-2A3C94A4FA52}" dt="2024-12-18T14:28:38.318" v="952" actId="478"/>
          <ac:picMkLst>
            <pc:docMk/>
            <pc:sldMk cId="1701858853" sldId="275"/>
            <ac:picMk id="50" creationId="{3DBB53F8-5DF5-3C01-74CA-7F376BD7A564}"/>
          </ac:picMkLst>
        </pc:picChg>
        <pc:picChg chg="add mod ord topLvl">
          <ac:chgData name="GIOVENCO VALENTINA" userId="00f8f1c2-9d06-4822-97be-7c3924b784d1" providerId="ADAL" clId="{C92C8327-178E-466A-85C6-2A3C94A4FA52}" dt="2024-12-19T10:27:17.992" v="3392" actId="164"/>
          <ac:picMkLst>
            <pc:docMk/>
            <pc:sldMk cId="1701858853" sldId="275"/>
            <ac:picMk id="51" creationId="{00000000-0008-0000-0E00-000004000000}"/>
          </ac:picMkLst>
        </pc:picChg>
        <pc:picChg chg="add mod">
          <ac:chgData name="GIOVENCO VALENTINA" userId="00f8f1c2-9d06-4822-97be-7c3924b784d1" providerId="ADAL" clId="{C92C8327-178E-466A-85C6-2A3C94A4FA52}" dt="2024-12-19T10:26:25.985" v="3361" actId="1038"/>
          <ac:picMkLst>
            <pc:docMk/>
            <pc:sldMk cId="1701858853" sldId="275"/>
            <ac:picMk id="52" creationId="{00000000-0008-0000-0E00-000008000000}"/>
          </ac:picMkLst>
        </pc:picChg>
        <pc:picChg chg="add mod ord">
          <ac:chgData name="GIOVENCO VALENTINA" userId="00f8f1c2-9d06-4822-97be-7c3924b784d1" providerId="ADAL" clId="{C92C8327-178E-466A-85C6-2A3C94A4FA52}" dt="2024-12-18T14:33:32.731" v="1026" actId="164"/>
          <ac:picMkLst>
            <pc:docMk/>
            <pc:sldMk cId="1701858853" sldId="275"/>
            <ac:picMk id="61" creationId="{00000000-0008-0000-0E00-00000C000000}"/>
          </ac:picMkLst>
        </pc:picChg>
        <pc:picChg chg="add mod ord">
          <ac:chgData name="GIOVENCO VALENTINA" userId="00f8f1c2-9d06-4822-97be-7c3924b784d1" providerId="ADAL" clId="{C92C8327-178E-466A-85C6-2A3C94A4FA52}" dt="2024-12-20T10:50:14.907" v="3534" actId="408"/>
          <ac:picMkLst>
            <pc:docMk/>
            <pc:sldMk cId="1701858853" sldId="275"/>
            <ac:picMk id="65" creationId="{00000000-0008-0000-0E00-00000E000000}"/>
          </ac:picMkLst>
        </pc:picChg>
        <pc:picChg chg="add mod ord">
          <ac:chgData name="GIOVENCO VALENTINA" userId="00f8f1c2-9d06-4822-97be-7c3924b784d1" providerId="ADAL" clId="{C92C8327-178E-466A-85C6-2A3C94A4FA52}" dt="2024-12-20T10:50:14.907" v="3534" actId="408"/>
          <ac:picMkLst>
            <pc:docMk/>
            <pc:sldMk cId="1701858853" sldId="275"/>
            <ac:picMk id="69" creationId="{00000000-0008-0000-0E00-00000F000000}"/>
          </ac:picMkLst>
        </pc:picChg>
        <pc:picChg chg="add del mod ord topLvl">
          <ac:chgData name="GIOVENCO VALENTINA" userId="00f8f1c2-9d06-4822-97be-7c3924b784d1" providerId="ADAL" clId="{C92C8327-178E-466A-85C6-2A3C94A4FA52}" dt="2024-12-19T10:13:06.991" v="3249" actId="478"/>
          <ac:picMkLst>
            <pc:docMk/>
            <pc:sldMk cId="1701858853" sldId="275"/>
            <ac:picMk id="73" creationId="{00000000-0008-0000-0E00-00000D000000}"/>
          </ac:picMkLst>
        </pc:picChg>
        <pc:picChg chg="add mod ord">
          <ac:chgData name="GIOVENCO VALENTINA" userId="00f8f1c2-9d06-4822-97be-7c3924b784d1" providerId="ADAL" clId="{C92C8327-178E-466A-85C6-2A3C94A4FA52}" dt="2024-12-19T10:25:33.859" v="3332" actId="552"/>
          <ac:picMkLst>
            <pc:docMk/>
            <pc:sldMk cId="1701858853" sldId="275"/>
            <ac:picMk id="77" creationId="{34F64BBE-47D3-4061-8C6E-93B3F316B0AD}"/>
          </ac:picMkLst>
        </pc:picChg>
        <pc:picChg chg="add mod">
          <ac:chgData name="GIOVENCO VALENTINA" userId="00f8f1c2-9d06-4822-97be-7c3924b784d1" providerId="ADAL" clId="{C92C8327-178E-466A-85C6-2A3C94A4FA52}" dt="2024-12-18T14:44:04.340" v="1403" actId="1076"/>
          <ac:picMkLst>
            <pc:docMk/>
            <pc:sldMk cId="1701858853" sldId="275"/>
            <ac:picMk id="80" creationId="{91B5E99C-BEDD-5866-95DA-B362363526EE}"/>
          </ac:picMkLst>
        </pc:picChg>
        <pc:picChg chg="add mod">
          <ac:chgData name="GIOVENCO VALENTINA" userId="00f8f1c2-9d06-4822-97be-7c3924b784d1" providerId="ADAL" clId="{C92C8327-178E-466A-85C6-2A3C94A4FA52}" dt="2024-12-18T14:44:08.853" v="1405" actId="1076"/>
          <ac:picMkLst>
            <pc:docMk/>
            <pc:sldMk cId="1701858853" sldId="275"/>
            <ac:picMk id="81" creationId="{27CF05AD-6957-16A5-FDB7-0B8B7DA1920A}"/>
          </ac:picMkLst>
        </pc:picChg>
        <pc:picChg chg="add mod">
          <ac:chgData name="GIOVENCO VALENTINA" userId="00f8f1c2-9d06-4822-97be-7c3924b784d1" providerId="ADAL" clId="{C92C8327-178E-466A-85C6-2A3C94A4FA52}" dt="2024-12-18T14:44:13.900" v="1407" actId="1076"/>
          <ac:picMkLst>
            <pc:docMk/>
            <pc:sldMk cId="1701858853" sldId="275"/>
            <ac:picMk id="82" creationId="{732587C6-522C-3F0B-570C-111D687C6E4E}"/>
          </ac:picMkLst>
        </pc:picChg>
        <pc:picChg chg="add mod">
          <ac:chgData name="GIOVENCO VALENTINA" userId="00f8f1c2-9d06-4822-97be-7c3924b784d1" providerId="ADAL" clId="{C92C8327-178E-466A-85C6-2A3C94A4FA52}" dt="2024-12-20T10:50:21.391" v="3550" actId="1037"/>
          <ac:picMkLst>
            <pc:docMk/>
            <pc:sldMk cId="1701858853" sldId="275"/>
            <ac:picMk id="83" creationId="{641BDE9D-2460-C2D7-5116-BD07897B0107}"/>
          </ac:picMkLst>
        </pc:picChg>
        <pc:picChg chg="add mod">
          <ac:chgData name="GIOVENCO VALENTINA" userId="00f8f1c2-9d06-4822-97be-7c3924b784d1" providerId="ADAL" clId="{C92C8327-178E-466A-85C6-2A3C94A4FA52}" dt="2024-12-20T10:50:25.567" v="3569" actId="1037"/>
          <ac:picMkLst>
            <pc:docMk/>
            <pc:sldMk cId="1701858853" sldId="275"/>
            <ac:picMk id="84" creationId="{1CF0CF73-8D08-002D-E75B-C3E147A7C9CC}"/>
          </ac:picMkLst>
        </pc:picChg>
        <pc:picChg chg="add mod">
          <ac:chgData name="GIOVENCO VALENTINA" userId="00f8f1c2-9d06-4822-97be-7c3924b784d1" providerId="ADAL" clId="{C92C8327-178E-466A-85C6-2A3C94A4FA52}" dt="2024-12-20T10:50:28.087" v="3582" actId="1037"/>
          <ac:picMkLst>
            <pc:docMk/>
            <pc:sldMk cId="1701858853" sldId="275"/>
            <ac:picMk id="85" creationId="{08AC0162-5DFB-6648-40C0-4B0CB34879D3}"/>
          </ac:picMkLst>
        </pc:picChg>
        <pc:picChg chg="add mod">
          <ac:chgData name="GIOVENCO VALENTINA" userId="00f8f1c2-9d06-4822-97be-7c3924b784d1" providerId="ADAL" clId="{C92C8327-178E-466A-85C6-2A3C94A4FA52}" dt="2024-12-18T14:44:40.158" v="1422" actId="1036"/>
          <ac:picMkLst>
            <pc:docMk/>
            <pc:sldMk cId="1701858853" sldId="275"/>
            <ac:picMk id="86" creationId="{7AB80424-6BAC-E3FC-258E-168CB0950851}"/>
          </ac:picMkLst>
        </pc:picChg>
        <pc:picChg chg="add mod">
          <ac:chgData name="GIOVENCO VALENTINA" userId="00f8f1c2-9d06-4822-97be-7c3924b784d1" providerId="ADAL" clId="{C92C8327-178E-466A-85C6-2A3C94A4FA52}" dt="2024-12-20T10:50:01.184" v="3531" actId="164"/>
          <ac:picMkLst>
            <pc:docMk/>
            <pc:sldMk cId="1701858853" sldId="275"/>
            <ac:picMk id="1026" creationId="{1EB92F75-1996-28EB-1336-E2F34D95D8A7}"/>
          </ac:picMkLst>
        </pc:picChg>
        <pc:picChg chg="add del">
          <ac:chgData name="GIOVENCO VALENTINA" userId="00f8f1c2-9d06-4822-97be-7c3924b784d1" providerId="ADAL" clId="{C92C8327-178E-466A-85C6-2A3C94A4FA52}" dt="2024-12-20T10:48:23.502" v="3513" actId="478"/>
          <ac:picMkLst>
            <pc:docMk/>
            <pc:sldMk cId="1701858853" sldId="275"/>
            <ac:picMk id="1028" creationId="{E0608931-93FC-B86F-0625-D3C81CE7C432}"/>
          </ac:picMkLst>
        </pc:picChg>
        <pc:cxnChg chg="mod">
          <ac:chgData name="GIOVENCO VALENTINA" userId="00f8f1c2-9d06-4822-97be-7c3924b784d1" providerId="ADAL" clId="{C92C8327-178E-466A-85C6-2A3C94A4FA52}" dt="2024-12-19T10:09:20.268" v="3197" actId="552"/>
          <ac:cxnSpMkLst>
            <pc:docMk/>
            <pc:sldMk cId="1701858853" sldId="275"/>
            <ac:cxnSpMk id="8" creationId="{00000000-0000-0000-0000-000000000000}"/>
          </ac:cxnSpMkLst>
        </pc:cxnChg>
      </pc:sldChg>
      <pc:sldChg chg="addSp delSp modSp add mod">
        <pc:chgData name="GIOVENCO VALENTINA" userId="00f8f1c2-9d06-4822-97be-7c3924b784d1" providerId="ADAL" clId="{C92C8327-178E-466A-85C6-2A3C94A4FA52}" dt="2024-12-20T13:19:21.940" v="4481" actId="1076"/>
        <pc:sldMkLst>
          <pc:docMk/>
          <pc:sldMk cId="2941664538" sldId="278"/>
        </pc:sldMkLst>
        <pc:spChg chg="mod">
          <ac:chgData name="GIOVENCO VALENTINA" userId="00f8f1c2-9d06-4822-97be-7c3924b784d1" providerId="ADAL" clId="{C92C8327-178E-466A-85C6-2A3C94A4FA52}" dt="2024-12-20T10:57:06.505" v="3969"/>
          <ac:spMkLst>
            <pc:docMk/>
            <pc:sldMk cId="2941664538" sldId="278"/>
            <ac:spMk id="3" creationId="{00000000-0000-0000-0000-000000000000}"/>
          </ac:spMkLst>
        </pc:spChg>
        <pc:spChg chg="mod">
          <ac:chgData name="GIOVENCO VALENTINA" userId="00f8f1c2-9d06-4822-97be-7c3924b784d1" providerId="ADAL" clId="{C92C8327-178E-466A-85C6-2A3C94A4FA52}" dt="2024-12-20T13:13:10.938" v="4361" actId="20577"/>
          <ac:spMkLst>
            <pc:docMk/>
            <pc:sldMk cId="2941664538" sldId="278"/>
            <ac:spMk id="11" creationId="{00000000-0000-0000-0000-000000000000}"/>
          </ac:spMkLst>
        </pc:spChg>
        <pc:spChg chg="add del mod">
          <ac:chgData name="GIOVENCO VALENTINA" userId="00f8f1c2-9d06-4822-97be-7c3924b784d1" providerId="ADAL" clId="{C92C8327-178E-466A-85C6-2A3C94A4FA52}" dt="2024-12-20T13:17:02.209" v="4449" actId="478"/>
          <ac:spMkLst>
            <pc:docMk/>
            <pc:sldMk cId="2941664538" sldId="278"/>
            <ac:spMk id="16" creationId="{408F7AC2-4024-1024-914E-1F6AE1A75F00}"/>
          </ac:spMkLst>
        </pc:spChg>
        <pc:spChg chg="add mod">
          <ac:chgData name="GIOVENCO VALENTINA" userId="00f8f1c2-9d06-4822-97be-7c3924b784d1" providerId="ADAL" clId="{C92C8327-178E-466A-85C6-2A3C94A4FA52}" dt="2024-12-20T13:17:17.796" v="4470" actId="1076"/>
          <ac:spMkLst>
            <pc:docMk/>
            <pc:sldMk cId="2941664538" sldId="278"/>
            <ac:spMk id="18" creationId="{EC78FFF1-9222-6D60-1105-AD4FB47FCC08}"/>
          </ac:spMkLst>
        </pc:spChg>
        <pc:spChg chg="add del">
          <ac:chgData name="GIOVENCO VALENTINA" userId="00f8f1c2-9d06-4822-97be-7c3924b784d1" providerId="ADAL" clId="{C92C8327-178E-466A-85C6-2A3C94A4FA52}" dt="2024-12-20T13:15:00.147" v="4411" actId="22"/>
          <ac:spMkLst>
            <pc:docMk/>
            <pc:sldMk cId="2941664538" sldId="278"/>
            <ac:spMk id="20" creationId="{AD335099-CF03-F974-F594-80029CF4A07A}"/>
          </ac:spMkLst>
        </pc:spChg>
        <pc:spChg chg="add mod">
          <ac:chgData name="GIOVENCO VALENTINA" userId="00f8f1c2-9d06-4822-97be-7c3924b784d1" providerId="ADAL" clId="{C92C8327-178E-466A-85C6-2A3C94A4FA52}" dt="2024-12-20T13:17:12.572" v="4469" actId="1036"/>
          <ac:spMkLst>
            <pc:docMk/>
            <pc:sldMk cId="2941664538" sldId="278"/>
            <ac:spMk id="22" creationId="{0145CD4D-187D-D9F7-75BF-72A8B3B24F69}"/>
          </ac:spMkLst>
        </pc:spChg>
        <pc:spChg chg="mod">
          <ac:chgData name="GIOVENCO VALENTINA" userId="00f8f1c2-9d06-4822-97be-7c3924b784d1" providerId="ADAL" clId="{C92C8327-178E-466A-85C6-2A3C94A4FA52}" dt="2024-12-20T13:19:18.202" v="4480"/>
          <ac:spMkLst>
            <pc:docMk/>
            <pc:sldMk cId="2941664538" sldId="278"/>
            <ac:spMk id="34" creationId="{CB07B4A2-FA12-A2D2-A26F-2B9054EF02B1}"/>
          </ac:spMkLst>
        </pc:spChg>
        <pc:spChg chg="mod">
          <ac:chgData name="GIOVENCO VALENTINA" userId="00f8f1c2-9d06-4822-97be-7c3924b784d1" providerId="ADAL" clId="{C92C8327-178E-466A-85C6-2A3C94A4FA52}" dt="2024-12-20T13:19:18.202" v="4480"/>
          <ac:spMkLst>
            <pc:docMk/>
            <pc:sldMk cId="2941664538" sldId="278"/>
            <ac:spMk id="35" creationId="{2F03CADC-FF3E-3C80-847F-6163FF98E7E9}"/>
          </ac:spMkLst>
        </pc:spChg>
        <pc:spChg chg="mod">
          <ac:chgData name="GIOVENCO VALENTINA" userId="00f8f1c2-9d06-4822-97be-7c3924b784d1" providerId="ADAL" clId="{C92C8327-178E-466A-85C6-2A3C94A4FA52}" dt="2024-12-20T13:19:18.202" v="4480"/>
          <ac:spMkLst>
            <pc:docMk/>
            <pc:sldMk cId="2941664538" sldId="278"/>
            <ac:spMk id="36" creationId="{24E878A3-5411-8865-B1DA-B56AC4E747FD}"/>
          </ac:spMkLst>
        </pc:spChg>
        <pc:spChg chg="mod">
          <ac:chgData name="GIOVENCO VALENTINA" userId="00f8f1c2-9d06-4822-97be-7c3924b784d1" providerId="ADAL" clId="{C92C8327-178E-466A-85C6-2A3C94A4FA52}" dt="2024-12-20T13:19:18.202" v="4480"/>
          <ac:spMkLst>
            <pc:docMk/>
            <pc:sldMk cId="2941664538" sldId="278"/>
            <ac:spMk id="37" creationId="{B5600E5D-596A-654B-1792-17F15E6B3534}"/>
          </ac:spMkLst>
        </pc:spChg>
        <pc:spChg chg="mod">
          <ac:chgData name="GIOVENCO VALENTINA" userId="00f8f1c2-9d06-4822-97be-7c3924b784d1" providerId="ADAL" clId="{C92C8327-178E-466A-85C6-2A3C94A4FA52}" dt="2024-12-20T13:19:18.202" v="4480"/>
          <ac:spMkLst>
            <pc:docMk/>
            <pc:sldMk cId="2941664538" sldId="278"/>
            <ac:spMk id="38" creationId="{70D2D3AA-2283-1E6F-07A5-84B30A0ACCF3}"/>
          </ac:spMkLst>
        </pc:spChg>
        <pc:spChg chg="mod">
          <ac:chgData name="GIOVENCO VALENTINA" userId="00f8f1c2-9d06-4822-97be-7c3924b784d1" providerId="ADAL" clId="{C92C8327-178E-466A-85C6-2A3C94A4FA52}" dt="2024-12-20T13:19:18.202" v="4480"/>
          <ac:spMkLst>
            <pc:docMk/>
            <pc:sldMk cId="2941664538" sldId="278"/>
            <ac:spMk id="39" creationId="{5EB3FBE3-ECBE-C0D5-CA5F-C9A380DA32F3}"/>
          </ac:spMkLst>
        </pc:spChg>
        <pc:grpChg chg="add mod">
          <ac:chgData name="GIOVENCO VALENTINA" userId="00f8f1c2-9d06-4822-97be-7c3924b784d1" providerId="ADAL" clId="{C92C8327-178E-466A-85C6-2A3C94A4FA52}" dt="2024-12-20T13:19:21.940" v="4481" actId="1076"/>
          <ac:grpSpMkLst>
            <pc:docMk/>
            <pc:sldMk cId="2941664538" sldId="278"/>
            <ac:grpSpMk id="33" creationId="{061FAB33-89EC-74D8-CF99-741CD822F177}"/>
          </ac:grpSpMkLst>
        </pc:grpChg>
        <pc:picChg chg="add del mod">
          <ac:chgData name="GIOVENCO VALENTINA" userId="00f8f1c2-9d06-4822-97be-7c3924b784d1" providerId="ADAL" clId="{C92C8327-178E-466A-85C6-2A3C94A4FA52}" dt="2024-12-20T13:10:05.459" v="4312" actId="478"/>
          <ac:picMkLst>
            <pc:docMk/>
            <pc:sldMk cId="2941664538" sldId="278"/>
            <ac:picMk id="14" creationId="{CE003DC0-9845-6BA4-08E9-3D23C628667D}"/>
          </ac:picMkLst>
        </pc:picChg>
        <pc:picChg chg="add del mod">
          <ac:chgData name="GIOVENCO VALENTINA" userId="00f8f1c2-9d06-4822-97be-7c3924b784d1" providerId="ADAL" clId="{C92C8327-178E-466A-85C6-2A3C94A4FA52}" dt="2024-12-20T13:19:05.817" v="4478" actId="478"/>
          <ac:picMkLst>
            <pc:docMk/>
            <pc:sldMk cId="2941664538" sldId="278"/>
            <ac:picMk id="24" creationId="{F374D01C-1500-51F3-84C2-CBA1EF76AA86}"/>
          </ac:picMkLst>
        </pc:picChg>
      </pc:sldChg>
    </pc:docChg>
  </pc:docChgLst>
  <pc:docChgLst>
    <pc:chgData name="CARUSO GABRIELE" userId="S::gabriele.caruso@agenziademanio.it::6492129c-11e6-455e-9420-fbd321255867" providerId="AD" clId="Web-{B830FB4A-03E9-6B70-7B85-6F299A4A9A24}"/>
    <pc:docChg chg="modSld">
      <pc:chgData name="CARUSO GABRIELE" userId="S::gabriele.caruso@agenziademanio.it::6492129c-11e6-455e-9420-fbd321255867" providerId="AD" clId="Web-{B830FB4A-03E9-6B70-7B85-6F299A4A9A24}" dt="2024-12-16T14:50:55.905" v="1" actId="1076"/>
      <pc:docMkLst>
        <pc:docMk/>
      </pc:docMkLst>
      <pc:sldChg chg="modSp">
        <pc:chgData name="CARUSO GABRIELE" userId="S::gabriele.caruso@agenziademanio.it::6492129c-11e6-455e-9420-fbd321255867" providerId="AD" clId="Web-{B830FB4A-03E9-6B70-7B85-6F299A4A9A24}" dt="2024-12-16T14:50:55.905" v="1" actId="1076"/>
        <pc:sldMkLst>
          <pc:docMk/>
          <pc:sldMk cId="2434313920" sldId="269"/>
        </pc:sldMkLst>
        <pc:spChg chg="mod">
          <ac:chgData name="CARUSO GABRIELE" userId="S::gabriele.caruso@agenziademanio.it::6492129c-11e6-455e-9420-fbd321255867" providerId="AD" clId="Web-{B830FB4A-03E9-6B70-7B85-6F299A4A9A24}" dt="2024-12-16T14:50:55.905" v="1" actId="1076"/>
          <ac:spMkLst>
            <pc:docMk/>
            <pc:sldMk cId="2434313920" sldId="269"/>
            <ac:spMk id="9" creationId="{62DC56BA-F0EE-C2EC-AE36-F6B9B12A520C}"/>
          </ac:spMkLst>
        </pc:spChg>
      </pc:sldChg>
    </pc:docChg>
  </pc:docChgLst>
  <pc:docChgLst>
    <pc:chgData name="CARUSO GABRIELE" userId="S::gabriele.caruso@agenziademanio.it::6492129c-11e6-455e-9420-fbd321255867" providerId="AD" clId="Web-{5CE8A818-F330-DA31-B505-D2BD2651CF82}"/>
    <pc:docChg chg="modSld">
      <pc:chgData name="CARUSO GABRIELE" userId="S::gabriele.caruso@agenziademanio.it::6492129c-11e6-455e-9420-fbd321255867" providerId="AD" clId="Web-{5CE8A818-F330-DA31-B505-D2BD2651CF82}" dt="2024-12-20T11:47:13.121" v="30"/>
      <pc:docMkLst>
        <pc:docMk/>
      </pc:docMkLst>
      <pc:sldChg chg="addSp delSp">
        <pc:chgData name="CARUSO GABRIELE" userId="S::gabriele.caruso@agenziademanio.it::6492129c-11e6-455e-9420-fbd321255867" providerId="AD" clId="Web-{5CE8A818-F330-DA31-B505-D2BD2651CF82}" dt="2024-12-20T11:45:57.165" v="10"/>
        <pc:sldMkLst>
          <pc:docMk/>
          <pc:sldMk cId="962600022" sldId="260"/>
        </pc:sldMkLst>
        <pc:spChg chg="add">
          <ac:chgData name="CARUSO GABRIELE" userId="S::gabriele.caruso@agenziademanio.it::6492129c-11e6-455e-9420-fbd321255867" providerId="AD" clId="Web-{5CE8A818-F330-DA31-B505-D2BD2651CF82}" dt="2024-12-20T11:45:57.165" v="10"/>
          <ac:spMkLst>
            <pc:docMk/>
            <pc:sldMk cId="962600022" sldId="260"/>
            <ac:spMk id="6" creationId="{3E3F5558-C92C-89DE-3D03-8A119A723EBA}"/>
          </ac:spMkLst>
        </pc:spChg>
        <pc:spChg chg="del">
          <ac:chgData name="CARUSO GABRIELE" userId="S::gabriele.caruso@agenziademanio.it::6492129c-11e6-455e-9420-fbd321255867" providerId="AD" clId="Web-{5CE8A818-F330-DA31-B505-D2BD2651CF82}" dt="2024-12-20T11:45:55.040" v="9"/>
          <ac:spMkLst>
            <pc:docMk/>
            <pc:sldMk cId="962600022" sldId="260"/>
            <ac:spMk id="17415" creationId="{00000000-0000-0000-0000-000000000000}"/>
          </ac:spMkLst>
        </pc:spChg>
      </pc:sldChg>
      <pc:sldChg chg="addSp delSp">
        <pc:chgData name="CARUSO GABRIELE" userId="S::gabriele.caruso@agenziademanio.it::6492129c-11e6-455e-9420-fbd321255867" providerId="AD" clId="Web-{5CE8A818-F330-DA31-B505-D2BD2651CF82}" dt="2024-12-20T11:46:25.244" v="18"/>
        <pc:sldMkLst>
          <pc:docMk/>
          <pc:sldMk cId="136171951" sldId="261"/>
        </pc:sldMkLst>
        <pc:spChg chg="del">
          <ac:chgData name="CARUSO GABRIELE" userId="S::gabriele.caruso@agenziademanio.it::6492129c-11e6-455e-9420-fbd321255867" providerId="AD" clId="Web-{5CE8A818-F330-DA31-B505-D2BD2651CF82}" dt="2024-12-20T11:46:23.385" v="17"/>
          <ac:spMkLst>
            <pc:docMk/>
            <pc:sldMk cId="136171951" sldId="261"/>
            <ac:spMk id="3" creationId="{C8ED4B02-B0C5-7DE3-C568-72D6DD6983C3}"/>
          </ac:spMkLst>
        </pc:spChg>
        <pc:spChg chg="add">
          <ac:chgData name="CARUSO GABRIELE" userId="S::gabriele.caruso@agenziademanio.it::6492129c-11e6-455e-9420-fbd321255867" providerId="AD" clId="Web-{5CE8A818-F330-DA31-B505-D2BD2651CF82}" dt="2024-12-20T11:46:25.244" v="18"/>
          <ac:spMkLst>
            <pc:docMk/>
            <pc:sldMk cId="136171951" sldId="261"/>
            <ac:spMk id="5" creationId="{DCF2CA9A-DFEA-83A6-FE72-DFC4A80DFE47}"/>
          </ac:spMkLst>
        </pc:spChg>
      </pc:sldChg>
      <pc:sldChg chg="addSp delSp">
        <pc:chgData name="CARUSO GABRIELE" userId="S::gabriele.caruso@agenziademanio.it::6492129c-11e6-455e-9420-fbd321255867" providerId="AD" clId="Web-{5CE8A818-F330-DA31-B505-D2BD2651CF82}" dt="2024-12-20T11:46:31.463" v="20"/>
        <pc:sldMkLst>
          <pc:docMk/>
          <pc:sldMk cId="1887523438" sldId="262"/>
        </pc:sldMkLst>
        <pc:spChg chg="del">
          <ac:chgData name="CARUSO GABRIELE" userId="S::gabriele.caruso@agenziademanio.it::6492129c-11e6-455e-9420-fbd321255867" providerId="AD" clId="Web-{5CE8A818-F330-DA31-B505-D2BD2651CF82}" dt="2024-12-20T11:46:28.776" v="19"/>
          <ac:spMkLst>
            <pc:docMk/>
            <pc:sldMk cId="1887523438" sldId="262"/>
            <ac:spMk id="2" creationId="{63A0C4E7-6237-5051-B1A8-4CE8A20355F7}"/>
          </ac:spMkLst>
        </pc:spChg>
        <pc:spChg chg="add">
          <ac:chgData name="CARUSO GABRIELE" userId="S::gabriele.caruso@agenziademanio.it::6492129c-11e6-455e-9420-fbd321255867" providerId="AD" clId="Web-{5CE8A818-F330-DA31-B505-D2BD2651CF82}" dt="2024-12-20T11:46:31.463" v="20"/>
          <ac:spMkLst>
            <pc:docMk/>
            <pc:sldMk cId="1887523438" sldId="262"/>
            <ac:spMk id="6" creationId="{C25371AA-992A-4390-7C19-B52B0B153F0E}"/>
          </ac:spMkLst>
        </pc:spChg>
      </pc:sldChg>
      <pc:sldChg chg="addSp delSp">
        <pc:chgData name="CARUSO GABRIELE" userId="S::gabriele.caruso@agenziademanio.it::6492129c-11e6-455e-9420-fbd321255867" providerId="AD" clId="Web-{5CE8A818-F330-DA31-B505-D2BD2651CF82}" dt="2024-12-20T11:46:53.073" v="26"/>
        <pc:sldMkLst>
          <pc:docMk/>
          <pc:sldMk cId="2966167951" sldId="265"/>
        </pc:sldMkLst>
        <pc:spChg chg="del">
          <ac:chgData name="CARUSO GABRIELE" userId="S::gabriele.caruso@agenziademanio.it::6492129c-11e6-455e-9420-fbd321255867" providerId="AD" clId="Web-{5CE8A818-F330-DA31-B505-D2BD2651CF82}" dt="2024-12-20T11:46:51.167" v="25"/>
          <ac:spMkLst>
            <pc:docMk/>
            <pc:sldMk cId="2966167951" sldId="265"/>
            <ac:spMk id="10" creationId="{78F31D42-E33E-CF03-B24B-A9B23CDB2370}"/>
          </ac:spMkLst>
        </pc:spChg>
        <pc:spChg chg="add">
          <ac:chgData name="CARUSO GABRIELE" userId="S::gabriele.caruso@agenziademanio.it::6492129c-11e6-455e-9420-fbd321255867" providerId="AD" clId="Web-{5CE8A818-F330-DA31-B505-D2BD2651CF82}" dt="2024-12-20T11:46:53.073" v="26"/>
          <ac:spMkLst>
            <pc:docMk/>
            <pc:sldMk cId="2966167951" sldId="265"/>
            <ac:spMk id="13" creationId="{B9310ACB-76EF-446F-BB65-EAEEA65C3E69}"/>
          </ac:spMkLst>
        </pc:spChg>
      </pc:sldChg>
      <pc:sldChg chg="addSp delSp">
        <pc:chgData name="CARUSO GABRIELE" userId="S::gabriele.caruso@agenziademanio.it::6492129c-11e6-455e-9420-fbd321255867" providerId="AD" clId="Web-{5CE8A818-F330-DA31-B505-D2BD2651CF82}" dt="2024-12-20T11:46:37.635" v="22"/>
        <pc:sldMkLst>
          <pc:docMk/>
          <pc:sldMk cId="625609552" sldId="266"/>
        </pc:sldMkLst>
        <pc:spChg chg="del">
          <ac:chgData name="CARUSO GABRIELE" userId="S::gabriele.caruso@agenziademanio.it::6492129c-11e6-455e-9420-fbd321255867" providerId="AD" clId="Web-{5CE8A818-F330-DA31-B505-D2BD2651CF82}" dt="2024-12-20T11:46:35.432" v="21"/>
          <ac:spMkLst>
            <pc:docMk/>
            <pc:sldMk cId="625609552" sldId="266"/>
            <ac:spMk id="5" creationId="{5D32312A-19B0-1315-2699-F8B8E49AA6EB}"/>
          </ac:spMkLst>
        </pc:spChg>
        <pc:spChg chg="add">
          <ac:chgData name="CARUSO GABRIELE" userId="S::gabriele.caruso@agenziademanio.it::6492129c-11e6-455e-9420-fbd321255867" providerId="AD" clId="Web-{5CE8A818-F330-DA31-B505-D2BD2651CF82}" dt="2024-12-20T11:46:37.635" v="22"/>
          <ac:spMkLst>
            <pc:docMk/>
            <pc:sldMk cId="625609552" sldId="266"/>
            <ac:spMk id="13" creationId="{8069CDC5-51F7-C9EE-BF10-000BA5F80E70}"/>
          </ac:spMkLst>
        </pc:spChg>
      </pc:sldChg>
      <pc:sldChg chg="addSp delSp">
        <pc:chgData name="CARUSO GABRIELE" userId="S::gabriele.caruso@agenziademanio.it::6492129c-11e6-455e-9420-fbd321255867" providerId="AD" clId="Web-{5CE8A818-F330-DA31-B505-D2BD2651CF82}" dt="2024-12-20T11:45:50.868" v="8"/>
        <pc:sldMkLst>
          <pc:docMk/>
          <pc:sldMk cId="2794499644" sldId="268"/>
        </pc:sldMkLst>
        <pc:spChg chg="add">
          <ac:chgData name="CARUSO GABRIELE" userId="S::gabriele.caruso@agenziademanio.it::6492129c-11e6-455e-9420-fbd321255867" providerId="AD" clId="Web-{5CE8A818-F330-DA31-B505-D2BD2651CF82}" dt="2024-12-20T11:45:50.868" v="8"/>
          <ac:spMkLst>
            <pc:docMk/>
            <pc:sldMk cId="2794499644" sldId="268"/>
            <ac:spMk id="5" creationId="{FC61CA97-E19C-552E-15D1-D72446DB8559}"/>
          </ac:spMkLst>
        </pc:spChg>
        <pc:spChg chg="del">
          <ac:chgData name="CARUSO GABRIELE" userId="S::gabriele.caruso@agenziademanio.it::6492129c-11e6-455e-9420-fbd321255867" providerId="AD" clId="Web-{5CE8A818-F330-DA31-B505-D2BD2651CF82}" dt="2024-12-20T11:45:47.993" v="7"/>
          <ac:spMkLst>
            <pc:docMk/>
            <pc:sldMk cId="2794499644" sldId="268"/>
            <ac:spMk id="17415" creationId="{00000000-0000-0000-0000-000000000000}"/>
          </ac:spMkLst>
        </pc:spChg>
      </pc:sldChg>
      <pc:sldChg chg="addSp delSp">
        <pc:chgData name="CARUSO GABRIELE" userId="S::gabriele.caruso@agenziademanio.it::6492129c-11e6-455e-9420-fbd321255867" providerId="AD" clId="Web-{5CE8A818-F330-DA31-B505-D2BD2651CF82}" dt="2024-12-20T11:46:03.791" v="12"/>
        <pc:sldMkLst>
          <pc:docMk/>
          <pc:sldMk cId="2434313920" sldId="269"/>
        </pc:sldMkLst>
        <pc:spChg chg="add">
          <ac:chgData name="CARUSO GABRIELE" userId="S::gabriele.caruso@agenziademanio.it::6492129c-11e6-455e-9420-fbd321255867" providerId="AD" clId="Web-{5CE8A818-F330-DA31-B505-D2BD2651CF82}" dt="2024-12-20T11:46:03.791" v="12"/>
          <ac:spMkLst>
            <pc:docMk/>
            <pc:sldMk cId="2434313920" sldId="269"/>
            <ac:spMk id="4" creationId="{48C27226-B253-1452-8470-070E5B71214A}"/>
          </ac:spMkLst>
        </pc:spChg>
        <pc:spChg chg="del">
          <ac:chgData name="CARUSO GABRIELE" userId="S::gabriele.caruso@agenziademanio.it::6492129c-11e6-455e-9420-fbd321255867" providerId="AD" clId="Web-{5CE8A818-F330-DA31-B505-D2BD2651CF82}" dt="2024-12-20T11:46:01.869" v="11"/>
          <ac:spMkLst>
            <pc:docMk/>
            <pc:sldMk cId="2434313920" sldId="269"/>
            <ac:spMk id="17415" creationId="{00000000-0000-0000-0000-000000000000}"/>
          </ac:spMkLst>
        </pc:spChg>
      </pc:sldChg>
      <pc:sldChg chg="addSp delSp modSp">
        <pc:chgData name="CARUSO GABRIELE" userId="S::gabriele.caruso@agenziademanio.it::6492129c-11e6-455e-9420-fbd321255867" providerId="AD" clId="Web-{5CE8A818-F330-DA31-B505-D2BD2651CF82}" dt="2024-12-20T11:47:13.121" v="30"/>
        <pc:sldMkLst>
          <pc:docMk/>
          <pc:sldMk cId="2250810546" sldId="272"/>
        </pc:sldMkLst>
        <pc:spChg chg="del mod">
          <ac:chgData name="CARUSO GABRIELE" userId="S::gabriele.caruso@agenziademanio.it::6492129c-11e6-455e-9420-fbd321255867" providerId="AD" clId="Web-{5CE8A818-F330-DA31-B505-D2BD2651CF82}" dt="2024-12-20T11:47:10.918" v="29"/>
          <ac:spMkLst>
            <pc:docMk/>
            <pc:sldMk cId="2250810546" sldId="272"/>
            <ac:spMk id="2" creationId="{00000000-0000-0000-0000-000000000000}"/>
          </ac:spMkLst>
        </pc:spChg>
        <pc:spChg chg="add">
          <ac:chgData name="CARUSO GABRIELE" userId="S::gabriele.caruso@agenziademanio.it::6492129c-11e6-455e-9420-fbd321255867" providerId="AD" clId="Web-{5CE8A818-F330-DA31-B505-D2BD2651CF82}" dt="2024-12-20T11:47:13.121" v="30"/>
          <ac:spMkLst>
            <pc:docMk/>
            <pc:sldMk cId="2250810546" sldId="272"/>
            <ac:spMk id="12" creationId="{B5984645-F358-58FE-338D-C1AE653C36FA}"/>
          </ac:spMkLst>
        </pc:spChg>
      </pc:sldChg>
      <pc:sldChg chg="addSp delSp">
        <pc:chgData name="CARUSO GABRIELE" userId="S::gabriele.caruso@agenziademanio.it::6492129c-11e6-455e-9420-fbd321255867" providerId="AD" clId="Web-{5CE8A818-F330-DA31-B505-D2BD2651CF82}" dt="2024-12-20T11:46:43.573" v="24"/>
        <pc:sldMkLst>
          <pc:docMk/>
          <pc:sldMk cId="1504229278" sldId="273"/>
        </pc:sldMkLst>
        <pc:spChg chg="del">
          <ac:chgData name="CARUSO GABRIELE" userId="S::gabriele.caruso@agenziademanio.it::6492129c-11e6-455e-9420-fbd321255867" providerId="AD" clId="Web-{5CE8A818-F330-DA31-B505-D2BD2651CF82}" dt="2024-12-20T11:46:41.573" v="23"/>
          <ac:spMkLst>
            <pc:docMk/>
            <pc:sldMk cId="1504229278" sldId="273"/>
            <ac:spMk id="5" creationId="{5D32312A-19B0-1315-2699-F8B8E49AA6EB}"/>
          </ac:spMkLst>
        </pc:spChg>
        <pc:spChg chg="add">
          <ac:chgData name="CARUSO GABRIELE" userId="S::gabriele.caruso@agenziademanio.it::6492129c-11e6-455e-9420-fbd321255867" providerId="AD" clId="Web-{5CE8A818-F330-DA31-B505-D2BD2651CF82}" dt="2024-12-20T11:46:43.573" v="24"/>
          <ac:spMkLst>
            <pc:docMk/>
            <pc:sldMk cId="1504229278" sldId="273"/>
            <ac:spMk id="7" creationId="{AE675E9F-BD32-690F-1723-4B114430F29C}"/>
          </ac:spMkLst>
        </pc:spChg>
      </pc:sldChg>
      <pc:sldChg chg="addSp delSp">
        <pc:chgData name="CARUSO GABRIELE" userId="S::gabriele.caruso@agenziademanio.it::6492129c-11e6-455e-9420-fbd321255867" providerId="AD" clId="Web-{5CE8A818-F330-DA31-B505-D2BD2651CF82}" dt="2024-12-20T11:46:09.713" v="14"/>
        <pc:sldMkLst>
          <pc:docMk/>
          <pc:sldMk cId="2867961443" sldId="276"/>
        </pc:sldMkLst>
        <pc:spChg chg="add">
          <ac:chgData name="CARUSO GABRIELE" userId="S::gabriele.caruso@agenziademanio.it::6492129c-11e6-455e-9420-fbd321255867" providerId="AD" clId="Web-{5CE8A818-F330-DA31-B505-D2BD2651CF82}" dt="2024-12-20T11:46:09.713" v="14"/>
          <ac:spMkLst>
            <pc:docMk/>
            <pc:sldMk cId="2867961443" sldId="276"/>
            <ac:spMk id="5" creationId="{2688BAC9-5523-D40F-0D5B-D7AB5E832AE9}"/>
          </ac:spMkLst>
        </pc:spChg>
        <pc:spChg chg="del">
          <ac:chgData name="CARUSO GABRIELE" userId="S::gabriele.caruso@agenziademanio.it::6492129c-11e6-455e-9420-fbd321255867" providerId="AD" clId="Web-{5CE8A818-F330-DA31-B505-D2BD2651CF82}" dt="2024-12-20T11:46:07.572" v="13"/>
          <ac:spMkLst>
            <pc:docMk/>
            <pc:sldMk cId="2867961443" sldId="276"/>
            <ac:spMk id="17415" creationId="{00000000-0000-0000-0000-000000000000}"/>
          </ac:spMkLst>
        </pc:spChg>
      </pc:sldChg>
      <pc:sldChg chg="addSp delSp">
        <pc:chgData name="CARUSO GABRIELE" userId="S::gabriele.caruso@agenziademanio.it::6492129c-11e6-455e-9420-fbd321255867" providerId="AD" clId="Web-{5CE8A818-F330-DA31-B505-D2BD2651CF82}" dt="2024-12-20T11:46:15.885" v="16"/>
        <pc:sldMkLst>
          <pc:docMk/>
          <pc:sldMk cId="994337519" sldId="277"/>
        </pc:sldMkLst>
        <pc:spChg chg="add">
          <ac:chgData name="CARUSO GABRIELE" userId="S::gabriele.caruso@agenziademanio.it::6492129c-11e6-455e-9420-fbd321255867" providerId="AD" clId="Web-{5CE8A818-F330-DA31-B505-D2BD2651CF82}" dt="2024-12-20T11:46:15.885" v="16"/>
          <ac:spMkLst>
            <pc:docMk/>
            <pc:sldMk cId="994337519" sldId="277"/>
            <ac:spMk id="6" creationId="{CC0D724C-1149-B73E-0614-94BA40936E88}"/>
          </ac:spMkLst>
        </pc:spChg>
        <pc:spChg chg="del">
          <ac:chgData name="CARUSO GABRIELE" userId="S::gabriele.caruso@agenziademanio.it::6492129c-11e6-455e-9420-fbd321255867" providerId="AD" clId="Web-{5CE8A818-F330-DA31-B505-D2BD2651CF82}" dt="2024-12-20T11:46:13.369" v="15"/>
          <ac:spMkLst>
            <pc:docMk/>
            <pc:sldMk cId="994337519" sldId="277"/>
            <ac:spMk id="17415" creationId="{00000000-0000-0000-0000-000000000000}"/>
          </ac:spMkLst>
        </pc:spChg>
      </pc:sldChg>
      <pc:sldChg chg="addSp delSp">
        <pc:chgData name="CARUSO GABRIELE" userId="S::gabriele.caruso@agenziademanio.it::6492129c-11e6-455e-9420-fbd321255867" providerId="AD" clId="Web-{5CE8A818-F330-DA31-B505-D2BD2651CF82}" dt="2024-12-20T11:47:00.292" v="28"/>
        <pc:sldMkLst>
          <pc:docMk/>
          <pc:sldMk cId="2941664538" sldId="278"/>
        </pc:sldMkLst>
        <pc:spChg chg="del">
          <ac:chgData name="CARUSO GABRIELE" userId="S::gabriele.caruso@agenziademanio.it::6492129c-11e6-455e-9420-fbd321255867" providerId="AD" clId="Web-{5CE8A818-F330-DA31-B505-D2BD2651CF82}" dt="2024-12-20T11:46:58.480" v="27"/>
          <ac:spMkLst>
            <pc:docMk/>
            <pc:sldMk cId="2941664538" sldId="278"/>
            <ac:spMk id="10" creationId="{78F31D42-E33E-CF03-B24B-A9B23CDB2370}"/>
          </ac:spMkLst>
        </pc:spChg>
        <pc:spChg chg="add">
          <ac:chgData name="CARUSO GABRIELE" userId="S::gabriele.caruso@agenziademanio.it::6492129c-11e6-455e-9420-fbd321255867" providerId="AD" clId="Web-{5CE8A818-F330-DA31-B505-D2BD2651CF82}" dt="2024-12-20T11:47:00.292" v="28"/>
          <ac:spMkLst>
            <pc:docMk/>
            <pc:sldMk cId="2941664538" sldId="278"/>
            <ac:spMk id="13" creationId="{74F87528-DDB2-0D2D-0281-65111C5BB662}"/>
          </ac:spMkLst>
        </pc:spChg>
      </pc:sldChg>
    </pc:docChg>
  </pc:docChgLst>
  <pc:docChgLst>
    <pc:chgData name="CARUSO GABRIELE" userId="S::gabriele.caruso@agenziademanio.it::6492129c-11e6-455e-9420-fbd321255867" providerId="AD" clId="Web-{D597FA0A-C18B-777F-B700-13C630E56F96}"/>
    <pc:docChg chg="modSld">
      <pc:chgData name="CARUSO GABRIELE" userId="S::gabriele.caruso@agenziademanio.it::6492129c-11e6-455e-9420-fbd321255867" providerId="AD" clId="Web-{D597FA0A-C18B-777F-B700-13C630E56F96}" dt="2024-12-12T08:25:58.807" v="5" actId="1076"/>
      <pc:docMkLst>
        <pc:docMk/>
      </pc:docMkLst>
      <pc:sldChg chg="addSp delSp modSp">
        <pc:chgData name="CARUSO GABRIELE" userId="S::gabriele.caruso@agenziademanio.it::6492129c-11e6-455e-9420-fbd321255867" providerId="AD" clId="Web-{D597FA0A-C18B-777F-B700-13C630E56F96}" dt="2024-12-12T08:25:58.807" v="5" actId="1076"/>
        <pc:sldMkLst>
          <pc:docMk/>
          <pc:sldMk cId="962600022" sldId="260"/>
        </pc:sldMkLst>
        <pc:picChg chg="del">
          <ac:chgData name="CARUSO GABRIELE" userId="S::gabriele.caruso@agenziademanio.it::6492129c-11e6-455e-9420-fbd321255867" providerId="AD" clId="Web-{D597FA0A-C18B-777F-B700-13C630E56F96}" dt="2024-12-12T08:25:43.744" v="0"/>
          <ac:picMkLst>
            <pc:docMk/>
            <pc:sldMk cId="962600022" sldId="260"/>
            <ac:picMk id="8" creationId="{3BB523CA-73A1-109B-DE6A-2FE07318F07B}"/>
          </ac:picMkLst>
        </pc:picChg>
        <pc:picChg chg="del">
          <ac:chgData name="CARUSO GABRIELE" userId="S::gabriele.caruso@agenziademanio.it::6492129c-11e6-455e-9420-fbd321255867" providerId="AD" clId="Web-{D597FA0A-C18B-777F-B700-13C630E56F96}" dt="2024-12-12T08:25:45.713" v="1"/>
          <ac:picMkLst>
            <pc:docMk/>
            <pc:sldMk cId="962600022" sldId="260"/>
            <ac:picMk id="9" creationId="{F9812C6B-86D6-3F4B-1BE0-DEBBB8A19914}"/>
          </ac:picMkLst>
        </pc:picChg>
        <pc:picChg chg="add mod">
          <ac:chgData name="CARUSO GABRIELE" userId="S::gabriele.caruso@agenziademanio.it::6492129c-11e6-455e-9420-fbd321255867" providerId="AD" clId="Web-{D597FA0A-C18B-777F-B700-13C630E56F96}" dt="2024-12-12T08:25:58.807" v="5" actId="1076"/>
          <ac:picMkLst>
            <pc:docMk/>
            <pc:sldMk cId="962600022" sldId="260"/>
            <ac:picMk id="10" creationId="{90180062-C2A1-6925-C5AE-F257E7FB7A39}"/>
          </ac:picMkLst>
        </pc:picChg>
      </pc:sldChg>
    </pc:docChg>
  </pc:docChgLst>
  <pc:docChgLst>
    <pc:chgData name="LA BARBA ANTONELLA" userId="4c69814a-0a21-450a-94ab-415376da64a7" providerId="ADAL" clId="{17CC4739-5D14-443E-86E6-E65453F2BF53}"/>
    <pc:docChg chg="undo custSel modSld">
      <pc:chgData name="LA BARBA ANTONELLA" userId="4c69814a-0a21-450a-94ab-415376da64a7" providerId="ADAL" clId="{17CC4739-5D14-443E-86E6-E65453F2BF53}" dt="2024-12-19T13:36:11.391" v="1234" actId="1036"/>
      <pc:docMkLst>
        <pc:docMk/>
      </pc:docMkLst>
      <pc:sldChg chg="addSp delSp modSp mod">
        <pc:chgData name="LA BARBA ANTONELLA" userId="4c69814a-0a21-450a-94ab-415376da64a7" providerId="ADAL" clId="{17CC4739-5D14-443E-86E6-E65453F2BF53}" dt="2024-12-19T13:31:52.214" v="1087" actId="207"/>
        <pc:sldMkLst>
          <pc:docMk/>
          <pc:sldMk cId="962600022" sldId="260"/>
        </pc:sldMkLst>
        <pc:spChg chg="add mod">
          <ac:chgData name="LA BARBA ANTONELLA" userId="4c69814a-0a21-450a-94ab-415376da64a7" providerId="ADAL" clId="{17CC4739-5D14-443E-86E6-E65453F2BF53}" dt="2024-12-19T13:23:20.938" v="855"/>
          <ac:spMkLst>
            <pc:docMk/>
            <pc:sldMk cId="962600022" sldId="260"/>
            <ac:spMk id="2" creationId="{7897278D-B2AB-00C8-35A8-20A6BBEF1A94}"/>
          </ac:spMkLst>
        </pc:spChg>
        <pc:spChg chg="del">
          <ac:chgData name="LA BARBA ANTONELLA" userId="4c69814a-0a21-450a-94ab-415376da64a7" providerId="ADAL" clId="{17CC4739-5D14-443E-86E6-E65453F2BF53}" dt="2024-12-19T13:22:45.879" v="846" actId="478"/>
          <ac:spMkLst>
            <pc:docMk/>
            <pc:sldMk cId="962600022" sldId="260"/>
            <ac:spMk id="13" creationId="{00000000-0000-0000-0000-000000000000}"/>
          </ac:spMkLst>
        </pc:spChg>
        <pc:spChg chg="mod">
          <ac:chgData name="LA BARBA ANTONELLA" userId="4c69814a-0a21-450a-94ab-415376da64a7" providerId="ADAL" clId="{17CC4739-5D14-443E-86E6-E65453F2BF53}" dt="2024-12-19T13:31:52.214" v="1087" actId="207"/>
          <ac:spMkLst>
            <pc:docMk/>
            <pc:sldMk cId="962600022" sldId="260"/>
            <ac:spMk id="17415" creationId="{00000000-0000-0000-0000-000000000000}"/>
          </ac:spMkLst>
        </pc:spChg>
        <pc:picChg chg="mod">
          <ac:chgData name="LA BARBA ANTONELLA" userId="4c69814a-0a21-450a-94ab-415376da64a7" providerId="ADAL" clId="{17CC4739-5D14-443E-86E6-E65453F2BF53}" dt="2024-12-19T13:23:53.814" v="884" actId="1035"/>
          <ac:picMkLst>
            <pc:docMk/>
            <pc:sldMk cId="962600022" sldId="260"/>
            <ac:picMk id="3" creationId="{057EFF5B-FE7A-4FCC-8801-CC5E814AC3FD}"/>
          </ac:picMkLst>
        </pc:picChg>
        <pc:picChg chg="mod">
          <ac:chgData name="LA BARBA ANTONELLA" userId="4c69814a-0a21-450a-94ab-415376da64a7" providerId="ADAL" clId="{17CC4739-5D14-443E-86E6-E65453F2BF53}" dt="2024-12-19T13:23:53.814" v="884" actId="1035"/>
          <ac:picMkLst>
            <pc:docMk/>
            <pc:sldMk cId="962600022" sldId="260"/>
            <ac:picMk id="8" creationId="{419CF356-108C-0FAD-8AC2-0FD1314F79C2}"/>
          </ac:picMkLst>
        </pc:picChg>
        <pc:picChg chg="mod">
          <ac:chgData name="LA BARBA ANTONELLA" userId="4c69814a-0a21-450a-94ab-415376da64a7" providerId="ADAL" clId="{17CC4739-5D14-443E-86E6-E65453F2BF53}" dt="2024-12-19T13:23:53.814" v="884" actId="1035"/>
          <ac:picMkLst>
            <pc:docMk/>
            <pc:sldMk cId="962600022" sldId="260"/>
            <ac:picMk id="9" creationId="{BAC31AB8-25CA-077A-686E-C72C444C4E5C}"/>
          </ac:picMkLst>
        </pc:picChg>
        <pc:picChg chg="mod">
          <ac:chgData name="LA BARBA ANTONELLA" userId="4c69814a-0a21-450a-94ab-415376da64a7" providerId="ADAL" clId="{17CC4739-5D14-443E-86E6-E65453F2BF53}" dt="2024-12-19T13:23:53.814" v="884" actId="1035"/>
          <ac:picMkLst>
            <pc:docMk/>
            <pc:sldMk cId="962600022" sldId="260"/>
            <ac:picMk id="10" creationId="{BE8EF74D-4E2B-7288-090B-EC81F8DD46A3}"/>
          </ac:picMkLst>
        </pc:picChg>
        <pc:picChg chg="mod">
          <ac:chgData name="LA BARBA ANTONELLA" userId="4c69814a-0a21-450a-94ab-415376da64a7" providerId="ADAL" clId="{17CC4739-5D14-443E-86E6-E65453F2BF53}" dt="2024-12-19T13:23:53.814" v="884" actId="1035"/>
          <ac:picMkLst>
            <pc:docMk/>
            <pc:sldMk cId="962600022" sldId="260"/>
            <ac:picMk id="12" creationId="{82C7BDBF-08A6-299F-EEA5-AE44C3C3B1A6}"/>
          </ac:picMkLst>
        </pc:picChg>
        <pc:picChg chg="mod">
          <ac:chgData name="LA BARBA ANTONELLA" userId="4c69814a-0a21-450a-94ab-415376da64a7" providerId="ADAL" clId="{17CC4739-5D14-443E-86E6-E65453F2BF53}" dt="2024-12-19T13:23:53.814" v="884" actId="1035"/>
          <ac:picMkLst>
            <pc:docMk/>
            <pc:sldMk cId="962600022" sldId="260"/>
            <ac:picMk id="14" creationId="{69903179-9631-9731-F829-EE3BC6CD11C8}"/>
          </ac:picMkLst>
        </pc:picChg>
        <pc:picChg chg="mod">
          <ac:chgData name="LA BARBA ANTONELLA" userId="4c69814a-0a21-450a-94ab-415376da64a7" providerId="ADAL" clId="{17CC4739-5D14-443E-86E6-E65453F2BF53}" dt="2024-12-19T13:23:53.814" v="884" actId="1035"/>
          <ac:picMkLst>
            <pc:docMk/>
            <pc:sldMk cId="962600022" sldId="260"/>
            <ac:picMk id="15" creationId="{7BC4CC38-E5AF-1E5B-34A0-47D4B277CE57}"/>
          </ac:picMkLst>
        </pc:picChg>
        <pc:picChg chg="mod">
          <ac:chgData name="LA BARBA ANTONELLA" userId="4c69814a-0a21-450a-94ab-415376da64a7" providerId="ADAL" clId="{17CC4739-5D14-443E-86E6-E65453F2BF53}" dt="2024-12-19T13:23:53.814" v="884" actId="1035"/>
          <ac:picMkLst>
            <pc:docMk/>
            <pc:sldMk cId="962600022" sldId="260"/>
            <ac:picMk id="16" creationId="{6CF63953-3589-8089-4DC6-C213E08E1EFC}"/>
          </ac:picMkLst>
        </pc:picChg>
      </pc:sldChg>
      <pc:sldChg chg="addSp delSp modSp mod">
        <pc:chgData name="LA BARBA ANTONELLA" userId="4c69814a-0a21-450a-94ab-415376da64a7" providerId="ADAL" clId="{17CC4739-5D14-443E-86E6-E65453F2BF53}" dt="2024-12-19T13:32:06.309" v="1116" actId="207"/>
        <pc:sldMkLst>
          <pc:docMk/>
          <pc:sldMk cId="136171951" sldId="261"/>
        </pc:sldMkLst>
        <pc:spChg chg="add mod">
          <ac:chgData name="LA BARBA ANTONELLA" userId="4c69814a-0a21-450a-94ab-415376da64a7" providerId="ADAL" clId="{17CC4739-5D14-443E-86E6-E65453F2BF53}" dt="2024-12-19T13:23:31.392" v="859"/>
          <ac:spMkLst>
            <pc:docMk/>
            <pc:sldMk cId="136171951" sldId="261"/>
            <ac:spMk id="2" creationId="{5397E05E-24E5-4B18-879A-055B78CBAB4E}"/>
          </ac:spMkLst>
        </pc:spChg>
        <pc:spChg chg="mod">
          <ac:chgData name="LA BARBA ANTONELLA" userId="4c69814a-0a21-450a-94ab-415376da64a7" providerId="ADAL" clId="{17CC4739-5D14-443E-86E6-E65453F2BF53}" dt="2024-12-19T13:32:06.309" v="1116" actId="207"/>
          <ac:spMkLst>
            <pc:docMk/>
            <pc:sldMk cId="136171951" sldId="261"/>
            <ac:spMk id="3" creationId="{C8ED4B02-B0C5-7DE3-C568-72D6DD6983C3}"/>
          </ac:spMkLst>
        </pc:spChg>
        <pc:spChg chg="del">
          <ac:chgData name="LA BARBA ANTONELLA" userId="4c69814a-0a21-450a-94ab-415376da64a7" providerId="ADAL" clId="{17CC4739-5D14-443E-86E6-E65453F2BF53}" dt="2024-12-19T13:22:58.720" v="849" actId="478"/>
          <ac:spMkLst>
            <pc:docMk/>
            <pc:sldMk cId="136171951" sldId="261"/>
            <ac:spMk id="4" creationId="{798BF211-086E-24AB-7331-390870813F52}"/>
          </ac:spMkLst>
        </pc:spChg>
        <pc:spChg chg="mod">
          <ac:chgData name="LA BARBA ANTONELLA" userId="4c69814a-0a21-450a-94ab-415376da64a7" providerId="ADAL" clId="{17CC4739-5D14-443E-86E6-E65453F2BF53}" dt="2024-12-19T13:24:39.301" v="928" actId="1035"/>
          <ac:spMkLst>
            <pc:docMk/>
            <pc:sldMk cId="136171951" sldId="261"/>
            <ac:spMk id="11" creationId="{00000000-0000-0000-0000-000000000000}"/>
          </ac:spMkLst>
        </pc:spChg>
        <pc:spChg chg="mod">
          <ac:chgData name="LA BARBA ANTONELLA" userId="4c69814a-0a21-450a-94ab-415376da64a7" providerId="ADAL" clId="{17CC4739-5D14-443E-86E6-E65453F2BF53}" dt="2024-12-19T13:24:39.301" v="928" actId="1035"/>
          <ac:spMkLst>
            <pc:docMk/>
            <pc:sldMk cId="136171951" sldId="261"/>
            <ac:spMk id="17" creationId="{C2BB00F8-0A13-6666-D5FF-2B45C1669374}"/>
          </ac:spMkLst>
        </pc:spChg>
        <pc:spChg chg="mod">
          <ac:chgData name="LA BARBA ANTONELLA" userId="4c69814a-0a21-450a-94ab-415376da64a7" providerId="ADAL" clId="{17CC4739-5D14-443E-86E6-E65453F2BF53}" dt="2024-12-19T13:24:39.301" v="928" actId="1035"/>
          <ac:spMkLst>
            <pc:docMk/>
            <pc:sldMk cId="136171951" sldId="261"/>
            <ac:spMk id="26626" creationId="{00000000-0000-0000-0000-000000000000}"/>
          </ac:spMkLst>
        </pc:spChg>
        <pc:picChg chg="mod">
          <ac:chgData name="LA BARBA ANTONELLA" userId="4c69814a-0a21-450a-94ab-415376da64a7" providerId="ADAL" clId="{17CC4739-5D14-443E-86E6-E65453F2BF53}" dt="2024-12-19T13:24:39.301" v="928" actId="1035"/>
          <ac:picMkLst>
            <pc:docMk/>
            <pc:sldMk cId="136171951" sldId="261"/>
            <ac:picMk id="14" creationId="{44756607-0BE8-E875-29E3-EF042D1AAF3F}"/>
          </ac:picMkLst>
        </pc:picChg>
      </pc:sldChg>
      <pc:sldChg chg="addSp delSp modSp mod">
        <pc:chgData name="LA BARBA ANTONELLA" userId="4c69814a-0a21-450a-94ab-415376da64a7" providerId="ADAL" clId="{17CC4739-5D14-443E-86E6-E65453F2BF53}" dt="2024-12-19T13:32:09.790" v="1124" actId="207"/>
        <pc:sldMkLst>
          <pc:docMk/>
          <pc:sldMk cId="1887523438" sldId="262"/>
        </pc:sldMkLst>
        <pc:spChg chg="mod">
          <ac:chgData name="LA BARBA ANTONELLA" userId="4c69814a-0a21-450a-94ab-415376da64a7" providerId="ADAL" clId="{17CC4739-5D14-443E-86E6-E65453F2BF53}" dt="2024-12-19T13:32:09.790" v="1124" actId="207"/>
          <ac:spMkLst>
            <pc:docMk/>
            <pc:sldMk cId="1887523438" sldId="262"/>
            <ac:spMk id="2" creationId="{63A0C4E7-6237-5051-B1A8-4CE8A20355F7}"/>
          </ac:spMkLst>
        </pc:spChg>
        <pc:spChg chg="del">
          <ac:chgData name="LA BARBA ANTONELLA" userId="4c69814a-0a21-450a-94ab-415376da64a7" providerId="ADAL" clId="{17CC4739-5D14-443E-86E6-E65453F2BF53}" dt="2024-12-19T13:23:00.975" v="850" actId="478"/>
          <ac:spMkLst>
            <pc:docMk/>
            <pc:sldMk cId="1887523438" sldId="262"/>
            <ac:spMk id="3" creationId="{A07AFFF0-0365-3269-1C83-91D6FAFAA2C9}"/>
          </ac:spMkLst>
        </pc:spChg>
        <pc:spChg chg="add mod">
          <ac:chgData name="LA BARBA ANTONELLA" userId="4c69814a-0a21-450a-94ab-415376da64a7" providerId="ADAL" clId="{17CC4739-5D14-443E-86E6-E65453F2BF53}" dt="2024-12-19T13:23:29.066" v="858"/>
          <ac:spMkLst>
            <pc:docMk/>
            <pc:sldMk cId="1887523438" sldId="262"/>
            <ac:spMk id="4" creationId="{FB414F0A-B322-6BB4-0C12-AB447F55A8EB}"/>
          </ac:spMkLst>
        </pc:spChg>
        <pc:spChg chg="mod">
          <ac:chgData name="LA BARBA ANTONELLA" userId="4c69814a-0a21-450a-94ab-415376da64a7" providerId="ADAL" clId="{17CC4739-5D14-443E-86E6-E65453F2BF53}" dt="2024-12-19T13:27:11.543" v="1006" actId="1035"/>
          <ac:spMkLst>
            <pc:docMk/>
            <pc:sldMk cId="1887523438" sldId="262"/>
            <ac:spMk id="5" creationId="{A52073C6-1173-43E1-0623-E0AD69038C92}"/>
          </ac:spMkLst>
        </pc:spChg>
        <pc:spChg chg="mod">
          <ac:chgData name="LA BARBA ANTONELLA" userId="4c69814a-0a21-450a-94ab-415376da64a7" providerId="ADAL" clId="{17CC4739-5D14-443E-86E6-E65453F2BF53}" dt="2024-12-19T13:27:11.543" v="1006" actId="1035"/>
          <ac:spMkLst>
            <pc:docMk/>
            <pc:sldMk cId="1887523438" sldId="262"/>
            <ac:spMk id="7" creationId="{450773F0-E093-2D34-47E6-BCD8CA9DAC73}"/>
          </ac:spMkLst>
        </pc:spChg>
        <pc:spChg chg="mod">
          <ac:chgData name="LA BARBA ANTONELLA" userId="4c69814a-0a21-450a-94ab-415376da64a7" providerId="ADAL" clId="{17CC4739-5D14-443E-86E6-E65453F2BF53}" dt="2024-12-19T13:27:16.981" v="1007" actId="1076"/>
          <ac:spMkLst>
            <pc:docMk/>
            <pc:sldMk cId="1887523438" sldId="262"/>
            <ac:spMk id="8" creationId="{86832ED7-AFCF-1789-27B1-BD9016C5B92D}"/>
          </ac:spMkLst>
        </pc:spChg>
        <pc:spChg chg="mod">
          <ac:chgData name="LA BARBA ANTONELLA" userId="4c69814a-0a21-450a-94ab-415376da64a7" providerId="ADAL" clId="{17CC4739-5D14-443E-86E6-E65453F2BF53}" dt="2024-12-19T13:27:11.543" v="1006" actId="1035"/>
          <ac:spMkLst>
            <pc:docMk/>
            <pc:sldMk cId="1887523438" sldId="262"/>
            <ac:spMk id="9" creationId="{1C3E57C3-0047-6CBD-8733-4FCDFBD88F25}"/>
          </ac:spMkLst>
        </pc:spChg>
        <pc:spChg chg="mod">
          <ac:chgData name="LA BARBA ANTONELLA" userId="4c69814a-0a21-450a-94ab-415376da64a7" providerId="ADAL" clId="{17CC4739-5D14-443E-86E6-E65453F2BF53}" dt="2024-12-19T13:27:11.543" v="1006" actId="1035"/>
          <ac:spMkLst>
            <pc:docMk/>
            <pc:sldMk cId="1887523438" sldId="262"/>
            <ac:spMk id="12" creationId="{00000000-0000-0000-0000-000000000000}"/>
          </ac:spMkLst>
        </pc:spChg>
        <pc:spChg chg="mod">
          <ac:chgData name="LA BARBA ANTONELLA" userId="4c69814a-0a21-450a-94ab-415376da64a7" providerId="ADAL" clId="{17CC4739-5D14-443E-86E6-E65453F2BF53}" dt="2024-12-19T13:27:11.543" v="1006" actId="1035"/>
          <ac:spMkLst>
            <pc:docMk/>
            <pc:sldMk cId="1887523438" sldId="262"/>
            <ac:spMk id="16" creationId="{C3187DEB-82CE-8BE9-89B7-0D559D9010ED}"/>
          </ac:spMkLst>
        </pc:spChg>
        <pc:spChg chg="mod">
          <ac:chgData name="LA BARBA ANTONELLA" userId="4c69814a-0a21-450a-94ab-415376da64a7" providerId="ADAL" clId="{17CC4739-5D14-443E-86E6-E65453F2BF53}" dt="2024-12-19T13:27:30.309" v="1009" actId="14100"/>
          <ac:spMkLst>
            <pc:docMk/>
            <pc:sldMk cId="1887523438" sldId="262"/>
            <ac:spMk id="26626" creationId="{00000000-0000-0000-0000-000000000000}"/>
          </ac:spMkLst>
        </pc:spChg>
        <pc:cxnChg chg="mod">
          <ac:chgData name="LA BARBA ANTONELLA" userId="4c69814a-0a21-450a-94ab-415376da64a7" providerId="ADAL" clId="{17CC4739-5D14-443E-86E6-E65453F2BF53}" dt="2024-12-19T13:27:11.543" v="1006" actId="1035"/>
          <ac:cxnSpMkLst>
            <pc:docMk/>
            <pc:sldMk cId="1887523438" sldId="262"/>
            <ac:cxnSpMk id="19" creationId="{00000000-0000-0000-0000-000000000000}"/>
          </ac:cxnSpMkLst>
        </pc:cxnChg>
      </pc:sldChg>
      <pc:sldChg chg="addSp delSp modSp mod">
        <pc:chgData name="LA BARBA ANTONELLA" userId="4c69814a-0a21-450a-94ab-415376da64a7" providerId="ADAL" clId="{17CC4739-5D14-443E-86E6-E65453F2BF53}" dt="2024-12-19T13:35:42.068" v="1228" actId="1076"/>
        <pc:sldMkLst>
          <pc:docMk/>
          <pc:sldMk cId="2966167951" sldId="265"/>
        </pc:sldMkLst>
        <pc:spChg chg="mod">
          <ac:chgData name="LA BARBA ANTONELLA" userId="4c69814a-0a21-450a-94ab-415376da64a7" providerId="ADAL" clId="{17CC4739-5D14-443E-86E6-E65453F2BF53}" dt="2024-12-19T13:34:16.869" v="1193" actId="1035"/>
          <ac:spMkLst>
            <pc:docMk/>
            <pc:sldMk cId="2966167951" sldId="265"/>
            <ac:spMk id="3" creationId="{00000000-0000-0000-0000-000000000000}"/>
          </ac:spMkLst>
        </pc:spChg>
        <pc:spChg chg="add del mod">
          <ac:chgData name="LA BARBA ANTONELLA" userId="4c69814a-0a21-450a-94ab-415376da64a7" providerId="ADAL" clId="{17CC4739-5D14-443E-86E6-E65453F2BF53}" dt="2024-12-19T13:23:07.942" v="852" actId="478"/>
          <ac:spMkLst>
            <pc:docMk/>
            <pc:sldMk cId="2966167951" sldId="265"/>
            <ac:spMk id="5" creationId="{B1D75375-735A-48A0-9DA2-AC6CEAEE974B}"/>
          </ac:spMkLst>
        </pc:spChg>
        <pc:spChg chg="mod">
          <ac:chgData name="LA BARBA ANTONELLA" userId="4c69814a-0a21-450a-94ab-415376da64a7" providerId="ADAL" clId="{17CC4739-5D14-443E-86E6-E65453F2BF53}" dt="2024-12-19T13:33:56.772" v="1180" actId="207"/>
          <ac:spMkLst>
            <pc:docMk/>
            <pc:sldMk cId="2966167951" sldId="265"/>
            <ac:spMk id="10" creationId="{78F31D42-E33E-CF03-B24B-A9B23CDB2370}"/>
          </ac:spMkLst>
        </pc:spChg>
        <pc:spChg chg="mod">
          <ac:chgData name="LA BARBA ANTONELLA" userId="4c69814a-0a21-450a-94ab-415376da64a7" providerId="ADAL" clId="{17CC4739-5D14-443E-86E6-E65453F2BF53}" dt="2024-12-19T13:34:16.869" v="1193" actId="1035"/>
          <ac:spMkLst>
            <pc:docMk/>
            <pc:sldMk cId="2966167951" sldId="265"/>
            <ac:spMk id="11" creationId="{00000000-0000-0000-0000-000000000000}"/>
          </ac:spMkLst>
        </pc:spChg>
        <pc:spChg chg="del">
          <ac:chgData name="LA BARBA ANTONELLA" userId="4c69814a-0a21-450a-94ab-415376da64a7" providerId="ADAL" clId="{17CC4739-5D14-443E-86E6-E65453F2BF53}" dt="2024-12-19T08:59:42.160" v="26" actId="478"/>
          <ac:spMkLst>
            <pc:docMk/>
            <pc:sldMk cId="2966167951" sldId="265"/>
            <ac:spMk id="12" creationId="{5A6EC841-6B09-C257-1DCD-9C871D37769C}"/>
          </ac:spMkLst>
        </pc:spChg>
        <pc:spChg chg="add mod">
          <ac:chgData name="LA BARBA ANTONELLA" userId="4c69814a-0a21-450a-94ab-415376da64a7" providerId="ADAL" clId="{17CC4739-5D14-443E-86E6-E65453F2BF53}" dt="2024-12-19T13:35:42.068" v="1228" actId="1076"/>
          <ac:spMkLst>
            <pc:docMk/>
            <pc:sldMk cId="2966167951" sldId="265"/>
            <ac:spMk id="12" creationId="{8BD1D018-1507-CDA2-3916-B516036280C8}"/>
          </ac:spMkLst>
        </pc:spChg>
      </pc:sldChg>
      <pc:sldChg chg="addSp delSp modSp mod">
        <pc:chgData name="LA BARBA ANTONELLA" userId="4c69814a-0a21-450a-94ab-415376da64a7" providerId="ADAL" clId="{17CC4739-5D14-443E-86E6-E65453F2BF53}" dt="2024-12-19T13:32:13.548" v="1131" actId="207"/>
        <pc:sldMkLst>
          <pc:docMk/>
          <pc:sldMk cId="625609552" sldId="266"/>
        </pc:sldMkLst>
        <pc:spChg chg="mod">
          <ac:chgData name="LA BARBA ANTONELLA" userId="4c69814a-0a21-450a-94ab-415376da64a7" providerId="ADAL" clId="{17CC4739-5D14-443E-86E6-E65453F2BF53}" dt="2024-12-19T13:29:22.621" v="1047" actId="20577"/>
          <ac:spMkLst>
            <pc:docMk/>
            <pc:sldMk cId="625609552" sldId="266"/>
            <ac:spMk id="4" creationId="{F9A63F0F-5E81-9053-7764-598D2D0FA0FD}"/>
          </ac:spMkLst>
        </pc:spChg>
        <pc:spChg chg="mod">
          <ac:chgData name="LA BARBA ANTONELLA" userId="4c69814a-0a21-450a-94ab-415376da64a7" providerId="ADAL" clId="{17CC4739-5D14-443E-86E6-E65453F2BF53}" dt="2024-12-19T13:32:13.548" v="1131" actId="207"/>
          <ac:spMkLst>
            <pc:docMk/>
            <pc:sldMk cId="625609552" sldId="266"/>
            <ac:spMk id="5" creationId="{5D32312A-19B0-1315-2699-F8B8E49AA6EB}"/>
          </ac:spMkLst>
        </pc:spChg>
        <pc:spChg chg="del mod">
          <ac:chgData name="LA BARBA ANTONELLA" userId="4c69814a-0a21-450a-94ab-415376da64a7" providerId="ADAL" clId="{17CC4739-5D14-443E-86E6-E65453F2BF53}" dt="2024-12-19T13:30:04.203" v="1053" actId="478"/>
          <ac:spMkLst>
            <pc:docMk/>
            <pc:sldMk cId="625609552" sldId="266"/>
            <ac:spMk id="7" creationId="{8B528977-4046-C783-1397-6E88CAAC7DD7}"/>
          </ac:spMkLst>
        </pc:spChg>
        <pc:spChg chg="add mod">
          <ac:chgData name="LA BARBA ANTONELLA" userId="4c69814a-0a21-450a-94ab-415376da64a7" providerId="ADAL" clId="{17CC4739-5D14-443E-86E6-E65453F2BF53}" dt="2024-12-19T13:30:10.060" v="1054" actId="14100"/>
          <ac:spMkLst>
            <pc:docMk/>
            <pc:sldMk cId="625609552" sldId="266"/>
            <ac:spMk id="12" creationId="{420451A2-BA90-295D-8EEC-4003CE8C2894}"/>
          </ac:spMkLst>
        </pc:spChg>
      </pc:sldChg>
      <pc:sldChg chg="addSp delSp modSp mod">
        <pc:chgData name="LA BARBA ANTONELLA" userId="4c69814a-0a21-450a-94ab-415376da64a7" providerId="ADAL" clId="{17CC4739-5D14-443E-86E6-E65453F2BF53}" dt="2024-12-19T13:31:44.644" v="1077" actId="207"/>
        <pc:sldMkLst>
          <pc:docMk/>
          <pc:sldMk cId="2794499644" sldId="268"/>
        </pc:sldMkLst>
        <pc:spChg chg="add mod">
          <ac:chgData name="LA BARBA ANTONELLA" userId="4c69814a-0a21-450a-94ab-415376da64a7" providerId="ADAL" clId="{17CC4739-5D14-443E-86E6-E65453F2BF53}" dt="2024-12-19T13:22:30.554" v="844"/>
          <ac:spMkLst>
            <pc:docMk/>
            <pc:sldMk cId="2794499644" sldId="268"/>
            <ac:spMk id="3" creationId="{354264DB-3469-191C-46E2-FB550F7BFB65}"/>
          </ac:spMkLst>
        </pc:spChg>
        <pc:spChg chg="add mod">
          <ac:chgData name="LA BARBA ANTONELLA" userId="4c69814a-0a21-450a-94ab-415376da64a7" providerId="ADAL" clId="{17CC4739-5D14-443E-86E6-E65453F2BF53}" dt="2024-12-19T13:22:41.002" v="845"/>
          <ac:spMkLst>
            <pc:docMk/>
            <pc:sldMk cId="2794499644" sldId="268"/>
            <ac:spMk id="4" creationId="{4228DC69-61F1-E88E-6777-BEC3BF031BA0}"/>
          </ac:spMkLst>
        </pc:spChg>
        <pc:spChg chg="del">
          <ac:chgData name="LA BARBA ANTONELLA" userId="4c69814a-0a21-450a-94ab-415376da64a7" providerId="ADAL" clId="{17CC4739-5D14-443E-86E6-E65453F2BF53}" dt="2024-12-19T13:22:20.520" v="843" actId="478"/>
          <ac:spMkLst>
            <pc:docMk/>
            <pc:sldMk cId="2794499644" sldId="268"/>
            <ac:spMk id="31" creationId="{00000000-0000-0000-0000-000000000000}"/>
          </ac:spMkLst>
        </pc:spChg>
        <pc:spChg chg="mod">
          <ac:chgData name="LA BARBA ANTONELLA" userId="4c69814a-0a21-450a-94ab-415376da64a7" providerId="ADAL" clId="{17CC4739-5D14-443E-86E6-E65453F2BF53}" dt="2024-12-19T13:22:12.615" v="842" actId="20577"/>
          <ac:spMkLst>
            <pc:docMk/>
            <pc:sldMk cId="2794499644" sldId="268"/>
            <ac:spMk id="55" creationId="{00000000-0000-0000-0000-000000000000}"/>
          </ac:spMkLst>
        </pc:spChg>
        <pc:spChg chg="mod">
          <ac:chgData name="LA BARBA ANTONELLA" userId="4c69814a-0a21-450a-94ab-415376da64a7" providerId="ADAL" clId="{17CC4739-5D14-443E-86E6-E65453F2BF53}" dt="2024-12-19T13:31:44.644" v="1077" actId="207"/>
          <ac:spMkLst>
            <pc:docMk/>
            <pc:sldMk cId="2794499644" sldId="268"/>
            <ac:spMk id="17415" creationId="{00000000-0000-0000-0000-000000000000}"/>
          </ac:spMkLst>
        </pc:spChg>
        <pc:picChg chg="mod">
          <ac:chgData name="LA BARBA ANTONELLA" userId="4c69814a-0a21-450a-94ab-415376da64a7" providerId="ADAL" clId="{17CC4739-5D14-443E-86E6-E65453F2BF53}" dt="2024-12-19T13:23:42.333" v="863" actId="1076"/>
          <ac:picMkLst>
            <pc:docMk/>
            <pc:sldMk cId="2794499644" sldId="268"/>
            <ac:picMk id="3077" creationId="{00000000-0000-0000-0000-000000000000}"/>
          </ac:picMkLst>
        </pc:picChg>
      </pc:sldChg>
      <pc:sldChg chg="addSp delSp modSp mod">
        <pc:chgData name="LA BARBA ANTONELLA" userId="4c69814a-0a21-450a-94ab-415376da64a7" providerId="ADAL" clId="{17CC4739-5D14-443E-86E6-E65453F2BF53}" dt="2024-12-19T13:31:40.844" v="1070" actId="207"/>
        <pc:sldMkLst>
          <pc:docMk/>
          <pc:sldMk cId="2434313920" sldId="269"/>
        </pc:sldMkLst>
        <pc:spChg chg="add mod">
          <ac:chgData name="LA BARBA ANTONELLA" userId="4c69814a-0a21-450a-94ab-415376da64a7" providerId="ADAL" clId="{17CC4739-5D14-443E-86E6-E65453F2BF53}" dt="2024-12-19T13:23:23.035" v="856"/>
          <ac:spMkLst>
            <pc:docMk/>
            <pc:sldMk cId="2434313920" sldId="269"/>
            <ac:spMk id="3" creationId="{75755921-E23B-9B83-BA12-7A395CC2A449}"/>
          </ac:spMkLst>
        </pc:spChg>
        <pc:spChg chg="mod">
          <ac:chgData name="LA BARBA ANTONELLA" userId="4c69814a-0a21-450a-94ab-415376da64a7" providerId="ADAL" clId="{17CC4739-5D14-443E-86E6-E65453F2BF53}" dt="2024-12-19T13:24:04.061" v="902" actId="1035"/>
          <ac:spMkLst>
            <pc:docMk/>
            <pc:sldMk cId="2434313920" sldId="269"/>
            <ac:spMk id="8" creationId="{517B13F8-F5B1-13A5-68F0-C2C6B7EC3E97}"/>
          </ac:spMkLst>
        </pc:spChg>
        <pc:spChg chg="del">
          <ac:chgData name="LA BARBA ANTONELLA" userId="4c69814a-0a21-450a-94ab-415376da64a7" providerId="ADAL" clId="{17CC4739-5D14-443E-86E6-E65453F2BF53}" dt="2024-12-19T13:22:48.415" v="847" actId="478"/>
          <ac:spMkLst>
            <pc:docMk/>
            <pc:sldMk cId="2434313920" sldId="269"/>
            <ac:spMk id="31" creationId="{00000000-0000-0000-0000-000000000000}"/>
          </ac:spMkLst>
        </pc:spChg>
        <pc:spChg chg="mod">
          <ac:chgData name="LA BARBA ANTONELLA" userId="4c69814a-0a21-450a-94ab-415376da64a7" providerId="ADAL" clId="{17CC4739-5D14-443E-86E6-E65453F2BF53}" dt="2024-12-19T13:31:31.981" v="1063" actId="207"/>
          <ac:spMkLst>
            <pc:docMk/>
            <pc:sldMk cId="2434313920" sldId="269"/>
            <ac:spMk id="55" creationId="{00000000-0000-0000-0000-000000000000}"/>
          </ac:spMkLst>
        </pc:spChg>
        <pc:spChg chg="mod">
          <ac:chgData name="LA BARBA ANTONELLA" userId="4c69814a-0a21-450a-94ab-415376da64a7" providerId="ADAL" clId="{17CC4739-5D14-443E-86E6-E65453F2BF53}" dt="2024-12-19T13:31:40.844" v="1070" actId="207"/>
          <ac:spMkLst>
            <pc:docMk/>
            <pc:sldMk cId="2434313920" sldId="269"/>
            <ac:spMk id="17415" creationId="{00000000-0000-0000-0000-000000000000}"/>
          </ac:spMkLst>
        </pc:spChg>
        <pc:picChg chg="del">
          <ac:chgData name="LA BARBA ANTONELLA" userId="4c69814a-0a21-450a-94ab-415376da64a7" providerId="ADAL" clId="{17CC4739-5D14-443E-86E6-E65453F2BF53}" dt="2024-12-19T13:24:08.319" v="905" actId="478"/>
          <ac:picMkLst>
            <pc:docMk/>
            <pc:sldMk cId="2434313920" sldId="269"/>
            <ac:picMk id="2" creationId="{98C1E6DB-1430-5E31-D89B-F99E74D76C26}"/>
          </ac:picMkLst>
        </pc:picChg>
        <pc:picChg chg="del">
          <ac:chgData name="LA BARBA ANTONELLA" userId="4c69814a-0a21-450a-94ab-415376da64a7" providerId="ADAL" clId="{17CC4739-5D14-443E-86E6-E65453F2BF53}" dt="2024-12-19T13:24:06.773" v="903" actId="478"/>
          <ac:picMkLst>
            <pc:docMk/>
            <pc:sldMk cId="2434313920" sldId="269"/>
            <ac:picMk id="11" creationId="{7EE22555-FDB5-1554-EB90-7CE5B48E726D}"/>
          </ac:picMkLst>
        </pc:picChg>
        <pc:picChg chg="del">
          <ac:chgData name="LA BARBA ANTONELLA" userId="4c69814a-0a21-450a-94ab-415376da64a7" providerId="ADAL" clId="{17CC4739-5D14-443E-86E6-E65453F2BF53}" dt="2024-12-19T13:24:07.279" v="904" actId="478"/>
          <ac:picMkLst>
            <pc:docMk/>
            <pc:sldMk cId="2434313920" sldId="269"/>
            <ac:picMk id="15" creationId="{CFAD1225-2407-5353-81AA-84008FB4E5FF}"/>
          </ac:picMkLst>
        </pc:picChg>
      </pc:sldChg>
      <pc:sldChg chg="addSp delSp modSp mod">
        <pc:chgData name="LA BARBA ANTONELLA" userId="4c69814a-0a21-450a-94ab-415376da64a7" providerId="ADAL" clId="{17CC4739-5D14-443E-86E6-E65453F2BF53}" dt="2024-12-19T13:35:22.053" v="1219" actId="14100"/>
        <pc:sldMkLst>
          <pc:docMk/>
          <pc:sldMk cId="2250810546" sldId="272"/>
        </pc:sldMkLst>
        <pc:spChg chg="mod">
          <ac:chgData name="LA BARBA ANTONELLA" userId="4c69814a-0a21-450a-94ab-415376da64a7" providerId="ADAL" clId="{17CC4739-5D14-443E-86E6-E65453F2BF53}" dt="2024-12-19T13:34:36.012" v="1204" actId="207"/>
          <ac:spMkLst>
            <pc:docMk/>
            <pc:sldMk cId="2250810546" sldId="272"/>
            <ac:spMk id="2" creationId="{00000000-0000-0000-0000-000000000000}"/>
          </ac:spMkLst>
        </pc:spChg>
        <pc:spChg chg="mod">
          <ac:chgData name="LA BARBA ANTONELLA" userId="4c69814a-0a21-450a-94ab-415376da64a7" providerId="ADAL" clId="{17CC4739-5D14-443E-86E6-E65453F2BF53}" dt="2024-12-19T13:34:42.596" v="1218" actId="1035"/>
          <ac:spMkLst>
            <pc:docMk/>
            <pc:sldMk cId="2250810546" sldId="272"/>
            <ac:spMk id="3" creationId="{00000000-0000-0000-0000-000000000000}"/>
          </ac:spMkLst>
        </pc:spChg>
        <pc:spChg chg="add del mod">
          <ac:chgData name="LA BARBA ANTONELLA" userId="4c69814a-0a21-450a-94ab-415376da64a7" providerId="ADAL" clId="{17CC4739-5D14-443E-86E6-E65453F2BF53}" dt="2024-12-19T13:23:11.341" v="853" actId="478"/>
          <ac:spMkLst>
            <pc:docMk/>
            <pc:sldMk cId="2250810546" sldId="272"/>
            <ac:spMk id="5" creationId="{37A4747E-DCAC-AEE2-6B32-00E425DB4357}"/>
          </ac:spMkLst>
        </pc:spChg>
        <pc:spChg chg="add mod">
          <ac:chgData name="LA BARBA ANTONELLA" userId="4c69814a-0a21-450a-94ab-415376da64a7" providerId="ADAL" clId="{17CC4739-5D14-443E-86E6-E65453F2BF53}" dt="2024-12-19T13:34:32.665" v="1195"/>
          <ac:spMkLst>
            <pc:docMk/>
            <pc:sldMk cId="2250810546" sldId="272"/>
            <ac:spMk id="10" creationId="{75F8DDB0-7392-6E90-807B-462FA90D6CFB}"/>
          </ac:spMkLst>
        </pc:spChg>
        <pc:spChg chg="del">
          <ac:chgData name="LA BARBA ANTONELLA" userId="4c69814a-0a21-450a-94ab-415376da64a7" providerId="ADAL" clId="{17CC4739-5D14-443E-86E6-E65453F2BF53}" dt="2024-12-19T09:30:20.772" v="774" actId="478"/>
          <ac:spMkLst>
            <pc:docMk/>
            <pc:sldMk cId="2250810546" sldId="272"/>
            <ac:spMk id="10" creationId="{F8FBB662-CCA2-9FB8-031E-AED3BB0DA137}"/>
          </ac:spMkLst>
        </pc:spChg>
        <pc:spChg chg="mod">
          <ac:chgData name="LA BARBA ANTONELLA" userId="4c69814a-0a21-450a-94ab-415376da64a7" providerId="ADAL" clId="{17CC4739-5D14-443E-86E6-E65453F2BF53}" dt="2024-12-19T13:35:22.053" v="1219" actId="14100"/>
          <ac:spMkLst>
            <pc:docMk/>
            <pc:sldMk cId="2250810546" sldId="272"/>
            <ac:spMk id="11" creationId="{00000000-0000-0000-0000-000000000000}"/>
          </ac:spMkLst>
        </pc:spChg>
      </pc:sldChg>
      <pc:sldChg chg="addSp delSp modSp mod">
        <pc:chgData name="LA BARBA ANTONELLA" userId="4c69814a-0a21-450a-94ab-415376da64a7" providerId="ADAL" clId="{17CC4739-5D14-443E-86E6-E65453F2BF53}" dt="2024-12-19T13:33:17.885" v="1170" actId="20577"/>
        <pc:sldMkLst>
          <pc:docMk/>
          <pc:sldMk cId="1504229278" sldId="273"/>
        </pc:sldMkLst>
        <pc:spChg chg="mod">
          <ac:chgData name="LA BARBA ANTONELLA" userId="4c69814a-0a21-450a-94ab-415376da64a7" providerId="ADAL" clId="{17CC4739-5D14-443E-86E6-E65453F2BF53}" dt="2024-12-19T13:33:17.885" v="1170" actId="20577"/>
          <ac:spMkLst>
            <pc:docMk/>
            <pc:sldMk cId="1504229278" sldId="273"/>
            <ac:spMk id="4" creationId="{F9A63F0F-5E81-9053-7764-598D2D0FA0FD}"/>
          </ac:spMkLst>
        </pc:spChg>
        <pc:spChg chg="mod">
          <ac:chgData name="LA BARBA ANTONELLA" userId="4c69814a-0a21-450a-94ab-415376da64a7" providerId="ADAL" clId="{17CC4739-5D14-443E-86E6-E65453F2BF53}" dt="2024-12-19T13:32:18.509" v="1140" actId="207"/>
          <ac:spMkLst>
            <pc:docMk/>
            <pc:sldMk cId="1504229278" sldId="273"/>
            <ac:spMk id="5" creationId="{5D32312A-19B0-1315-2699-F8B8E49AA6EB}"/>
          </ac:spMkLst>
        </pc:spChg>
        <pc:spChg chg="del">
          <ac:chgData name="LA BARBA ANTONELLA" userId="4c69814a-0a21-450a-94ab-415376da64a7" providerId="ADAL" clId="{17CC4739-5D14-443E-86E6-E65453F2BF53}" dt="2024-12-19T13:23:03.911" v="851" actId="478"/>
          <ac:spMkLst>
            <pc:docMk/>
            <pc:sldMk cId="1504229278" sldId="273"/>
            <ac:spMk id="6" creationId="{48D2A2AD-ECAB-1F03-4294-B2F3AAB8FCDE}"/>
          </ac:spMkLst>
        </pc:spChg>
        <pc:spChg chg="del mod">
          <ac:chgData name="LA BARBA ANTONELLA" userId="4c69814a-0a21-450a-94ab-415376da64a7" providerId="ADAL" clId="{17CC4739-5D14-443E-86E6-E65453F2BF53}" dt="2024-12-19T13:32:55.701" v="1153" actId="478"/>
          <ac:spMkLst>
            <pc:docMk/>
            <pc:sldMk cId="1504229278" sldId="273"/>
            <ac:spMk id="7" creationId="{8B528977-4046-C783-1397-6E88CAAC7DD7}"/>
          </ac:spMkLst>
        </pc:spChg>
        <pc:spChg chg="add mod">
          <ac:chgData name="LA BARBA ANTONELLA" userId="4c69814a-0a21-450a-94ab-415376da64a7" providerId="ADAL" clId="{17CC4739-5D14-443E-86E6-E65453F2BF53}" dt="2024-12-19T13:23:33.050" v="860"/>
          <ac:spMkLst>
            <pc:docMk/>
            <pc:sldMk cId="1504229278" sldId="273"/>
            <ac:spMk id="12" creationId="{FFC32D6E-7698-514A-21B5-76C45964D8E7}"/>
          </ac:spMkLst>
        </pc:spChg>
        <pc:spChg chg="add mod">
          <ac:chgData name="LA BARBA ANTONELLA" userId="4c69814a-0a21-450a-94ab-415376da64a7" providerId="ADAL" clId="{17CC4739-5D14-443E-86E6-E65453F2BF53}" dt="2024-12-19T13:33:10.435" v="1168" actId="1035"/>
          <ac:spMkLst>
            <pc:docMk/>
            <pc:sldMk cId="1504229278" sldId="273"/>
            <ac:spMk id="13" creationId="{8FE14945-586B-3D82-1C4E-225B654B127B}"/>
          </ac:spMkLst>
        </pc:spChg>
      </pc:sldChg>
      <pc:sldChg chg="addSp delSp modSp mod">
        <pc:chgData name="LA BARBA ANTONELLA" userId="4c69814a-0a21-450a-94ab-415376da64a7" providerId="ADAL" clId="{17CC4739-5D14-443E-86E6-E65453F2BF53}" dt="2024-12-19T13:36:11.391" v="1234" actId="1036"/>
        <pc:sldMkLst>
          <pc:docMk/>
          <pc:sldMk cId="1701858853" sldId="275"/>
        </pc:sldMkLst>
        <pc:spChg chg="mod">
          <ac:chgData name="LA BARBA ANTONELLA" userId="4c69814a-0a21-450a-94ab-415376da64a7" providerId="ADAL" clId="{17CC4739-5D14-443E-86E6-E65453F2BF53}" dt="2024-12-19T13:35:29.972" v="1227" actId="207"/>
          <ac:spMkLst>
            <pc:docMk/>
            <pc:sldMk cId="1701858853" sldId="275"/>
            <ac:spMk id="2" creationId="{00000000-0000-0000-0000-000000000000}"/>
          </ac:spMkLst>
        </pc:spChg>
        <pc:spChg chg="mod">
          <ac:chgData name="LA BARBA ANTONELLA" userId="4c69814a-0a21-450a-94ab-415376da64a7" providerId="ADAL" clId="{17CC4739-5D14-443E-86E6-E65453F2BF53}" dt="2024-12-19T13:36:11.391" v="1234" actId="1036"/>
          <ac:spMkLst>
            <pc:docMk/>
            <pc:sldMk cId="1701858853" sldId="275"/>
            <ac:spMk id="3" creationId="{00000000-0000-0000-0000-000000000000}"/>
          </ac:spMkLst>
        </pc:spChg>
        <pc:spChg chg="del">
          <ac:chgData name="LA BARBA ANTONELLA" userId="4c69814a-0a21-450a-94ab-415376da64a7" providerId="ADAL" clId="{17CC4739-5D14-443E-86E6-E65453F2BF53}" dt="2024-12-19T13:23:14.534" v="854" actId="478"/>
          <ac:spMkLst>
            <pc:docMk/>
            <pc:sldMk cId="1701858853" sldId="275"/>
            <ac:spMk id="10" creationId="{F8FBB662-CCA2-9FB8-031E-AED3BB0DA137}"/>
          </ac:spMkLst>
        </pc:spChg>
        <pc:spChg chg="add mod">
          <ac:chgData name="LA BARBA ANTONELLA" userId="4c69814a-0a21-450a-94ab-415376da64a7" providerId="ADAL" clId="{17CC4739-5D14-443E-86E6-E65453F2BF53}" dt="2024-12-19T13:35:49.300" v="1229" actId="1076"/>
          <ac:spMkLst>
            <pc:docMk/>
            <pc:sldMk cId="1701858853" sldId="275"/>
            <ac:spMk id="11" creationId="{A03E12A9-15AA-5E85-8553-B85433949D58}"/>
          </ac:spMkLst>
        </pc:spChg>
      </pc:sldChg>
      <pc:sldChg chg="modSp mod">
        <pc:chgData name="LA BARBA ANTONELLA" userId="4c69814a-0a21-450a-94ab-415376da64a7" providerId="ADAL" clId="{17CC4739-5D14-443E-86E6-E65453F2BF53}" dt="2024-12-19T13:31:56.348" v="1097" actId="207"/>
        <pc:sldMkLst>
          <pc:docMk/>
          <pc:sldMk cId="2867961443" sldId="276"/>
        </pc:sldMkLst>
        <pc:spChg chg="mod">
          <ac:chgData name="LA BARBA ANTONELLA" userId="4c69814a-0a21-450a-94ab-415376da64a7" providerId="ADAL" clId="{17CC4739-5D14-443E-86E6-E65453F2BF53}" dt="2024-12-19T13:31:56.348" v="1097" actId="207"/>
          <ac:spMkLst>
            <pc:docMk/>
            <pc:sldMk cId="2867961443" sldId="276"/>
            <ac:spMk id="17415" creationId="{00000000-0000-0000-0000-000000000000}"/>
          </ac:spMkLst>
        </pc:spChg>
        <pc:picChg chg="mod">
          <ac:chgData name="LA BARBA ANTONELLA" userId="4c69814a-0a21-450a-94ab-415376da64a7" providerId="ADAL" clId="{17CC4739-5D14-443E-86E6-E65453F2BF53}" dt="2024-12-19T13:24:15.981" v="906" actId="14100"/>
          <ac:picMkLst>
            <pc:docMk/>
            <pc:sldMk cId="2867961443" sldId="276"/>
            <ac:picMk id="2" creationId="{08911758-D22B-721B-54BF-2F78EA12E478}"/>
          </ac:picMkLst>
        </pc:picChg>
      </pc:sldChg>
      <pc:sldChg chg="addSp delSp modSp mod">
        <pc:chgData name="LA BARBA ANTONELLA" userId="4c69814a-0a21-450a-94ab-415376da64a7" providerId="ADAL" clId="{17CC4739-5D14-443E-86E6-E65453F2BF53}" dt="2024-12-19T13:32:00.365" v="1107" actId="207"/>
        <pc:sldMkLst>
          <pc:docMk/>
          <pc:sldMk cId="994337519" sldId="277"/>
        </pc:sldMkLst>
        <pc:spChg chg="add mod">
          <ac:chgData name="LA BARBA ANTONELLA" userId="4c69814a-0a21-450a-94ab-415376da64a7" providerId="ADAL" clId="{17CC4739-5D14-443E-86E6-E65453F2BF53}" dt="2024-12-19T13:23:26.330" v="857"/>
          <ac:spMkLst>
            <pc:docMk/>
            <pc:sldMk cId="994337519" sldId="277"/>
            <ac:spMk id="2" creationId="{193E0F5A-F0C2-A65C-AAAD-554E8268B36E}"/>
          </ac:spMkLst>
        </pc:spChg>
        <pc:spChg chg="del">
          <ac:chgData name="LA BARBA ANTONELLA" userId="4c69814a-0a21-450a-94ab-415376da64a7" providerId="ADAL" clId="{17CC4739-5D14-443E-86E6-E65453F2BF53}" dt="2024-12-19T13:22:55.190" v="848" actId="478"/>
          <ac:spMkLst>
            <pc:docMk/>
            <pc:sldMk cId="994337519" sldId="277"/>
            <ac:spMk id="6" creationId="{5E1B0702-EBAB-269D-0D28-2EF35406B00E}"/>
          </ac:spMkLst>
        </pc:spChg>
        <pc:spChg chg="mod">
          <ac:chgData name="LA BARBA ANTONELLA" userId="4c69814a-0a21-450a-94ab-415376da64a7" providerId="ADAL" clId="{17CC4739-5D14-443E-86E6-E65453F2BF53}" dt="2024-12-19T13:32:00.365" v="1107" actId="207"/>
          <ac:spMkLst>
            <pc:docMk/>
            <pc:sldMk cId="994337519" sldId="277"/>
            <ac:spMk id="17415" creationId="{00000000-0000-0000-0000-000000000000}"/>
          </ac:spMkLst>
        </pc:spChg>
        <pc:picChg chg="mod">
          <ac:chgData name="LA BARBA ANTONELLA" userId="4c69814a-0a21-450a-94ab-415376da64a7" providerId="ADAL" clId="{17CC4739-5D14-443E-86E6-E65453F2BF53}" dt="2024-12-19T13:24:25.942" v="907" actId="14100"/>
          <ac:picMkLst>
            <pc:docMk/>
            <pc:sldMk cId="994337519" sldId="277"/>
            <ac:picMk id="3" creationId="{9B02734F-5BD3-CEE0-4271-D1E82861EC65}"/>
          </ac:picMkLst>
        </pc:picChg>
      </pc:sldChg>
    </pc:docChg>
  </pc:docChgLst>
  <pc:docChgLst>
    <pc:chgData name="CARUSO GABRIELE" userId="S::gabriele.caruso@agenziademanio.it::6492129c-11e6-455e-9420-fbd321255867" providerId="AD" clId="Web-{EF256B56-704B-7BA9-FBA6-1C66E1643926}"/>
    <pc:docChg chg="modSld sldOrd">
      <pc:chgData name="CARUSO GABRIELE" userId="S::gabriele.caruso@agenziademanio.it::6492129c-11e6-455e-9420-fbd321255867" providerId="AD" clId="Web-{EF256B56-704B-7BA9-FBA6-1C66E1643926}" dt="2024-12-20T09:09:07.426" v="15" actId="20577"/>
      <pc:docMkLst>
        <pc:docMk/>
      </pc:docMkLst>
      <pc:sldChg chg="modSp">
        <pc:chgData name="CARUSO GABRIELE" userId="S::gabriele.caruso@agenziademanio.it::6492129c-11e6-455e-9420-fbd321255867" providerId="AD" clId="Web-{EF256B56-704B-7BA9-FBA6-1C66E1643926}" dt="2024-12-20T09:08:37.050" v="8" actId="20577"/>
        <pc:sldMkLst>
          <pc:docMk/>
          <pc:sldMk cId="1887523438" sldId="262"/>
        </pc:sldMkLst>
        <pc:spChg chg="mod">
          <ac:chgData name="CARUSO GABRIELE" userId="S::gabriele.caruso@agenziademanio.it::6492129c-11e6-455e-9420-fbd321255867" providerId="AD" clId="Web-{EF256B56-704B-7BA9-FBA6-1C66E1643926}" dt="2024-12-20T09:08:37.050" v="8" actId="20577"/>
          <ac:spMkLst>
            <pc:docMk/>
            <pc:sldMk cId="1887523438" sldId="262"/>
            <ac:spMk id="5" creationId="{A52073C6-1173-43E1-0623-E0AD69038C92}"/>
          </ac:spMkLst>
        </pc:spChg>
        <pc:spChg chg="mod">
          <ac:chgData name="CARUSO GABRIELE" userId="S::gabriele.caruso@agenziademanio.it::6492129c-11e6-455e-9420-fbd321255867" providerId="AD" clId="Web-{EF256B56-704B-7BA9-FBA6-1C66E1643926}" dt="2024-12-20T09:08:15.565" v="6" actId="20577"/>
          <ac:spMkLst>
            <pc:docMk/>
            <pc:sldMk cId="1887523438" sldId="262"/>
            <ac:spMk id="7" creationId="{450773F0-E093-2D34-47E6-BCD8CA9DAC73}"/>
          </ac:spMkLst>
        </pc:spChg>
        <pc:spChg chg="mod">
          <ac:chgData name="CARUSO GABRIELE" userId="S::gabriele.caruso@agenziademanio.it::6492129c-11e6-455e-9420-fbd321255867" providerId="AD" clId="Web-{EF256B56-704B-7BA9-FBA6-1C66E1643926}" dt="2024-12-20T08:45:09.261" v="3" actId="20577"/>
          <ac:spMkLst>
            <pc:docMk/>
            <pc:sldMk cId="1887523438" sldId="262"/>
            <ac:spMk id="16" creationId="{C3187DEB-82CE-8BE9-89B7-0D559D9010ED}"/>
          </ac:spMkLst>
        </pc:spChg>
      </pc:sldChg>
      <pc:sldChg chg="modSp">
        <pc:chgData name="CARUSO GABRIELE" userId="S::gabriele.caruso@agenziademanio.it::6492129c-11e6-455e-9420-fbd321255867" providerId="AD" clId="Web-{EF256B56-704B-7BA9-FBA6-1C66E1643926}" dt="2024-12-20T09:09:07.426" v="15" actId="20577"/>
        <pc:sldMkLst>
          <pc:docMk/>
          <pc:sldMk cId="1504229278" sldId="273"/>
        </pc:sldMkLst>
        <pc:spChg chg="mod">
          <ac:chgData name="CARUSO GABRIELE" userId="S::gabriele.caruso@agenziademanio.it::6492129c-11e6-455e-9420-fbd321255867" providerId="AD" clId="Web-{EF256B56-704B-7BA9-FBA6-1C66E1643926}" dt="2024-12-20T09:09:07.426" v="15" actId="20577"/>
          <ac:spMkLst>
            <pc:docMk/>
            <pc:sldMk cId="1504229278" sldId="273"/>
            <ac:spMk id="4" creationId="{F9A63F0F-5E81-9053-7764-598D2D0FA0FD}"/>
          </ac:spMkLst>
        </pc:spChg>
      </pc:sldChg>
      <pc:sldChg chg="ord">
        <pc:chgData name="CARUSO GABRIELE" userId="S::gabriele.caruso@agenziademanio.it::6492129c-11e6-455e-9420-fbd321255867" providerId="AD" clId="Web-{EF256B56-704B-7BA9-FBA6-1C66E1643926}" dt="2024-12-20T08:32:01.720" v="0"/>
        <pc:sldMkLst>
          <pc:docMk/>
          <pc:sldMk cId="1701858853" sldId="275"/>
        </pc:sldMkLst>
      </pc:sldChg>
    </pc:docChg>
  </pc:docChgLst>
  <pc:docChgLst>
    <pc:chgData name="CARUSO GABRIELE" userId="S::gabriele.caruso@agenziademanio.it::6492129c-11e6-455e-9420-fbd321255867" providerId="AD" clId="Web-{9D1BC75E-AF6E-EC51-CA8F-B080730F4FE1}"/>
    <pc:docChg chg="modSld">
      <pc:chgData name="CARUSO GABRIELE" userId="S::gabriele.caruso@agenziademanio.it::6492129c-11e6-455e-9420-fbd321255867" providerId="AD" clId="Web-{9D1BC75E-AF6E-EC51-CA8F-B080730F4FE1}" dt="2024-12-11T11:20:30.002" v="198" actId="20577"/>
      <pc:docMkLst>
        <pc:docMk/>
      </pc:docMkLst>
      <pc:sldChg chg="modSp">
        <pc:chgData name="CARUSO GABRIELE" userId="S::gabriele.caruso@agenziademanio.it::6492129c-11e6-455e-9420-fbd321255867" providerId="AD" clId="Web-{9D1BC75E-AF6E-EC51-CA8F-B080730F4FE1}" dt="2024-12-11T11:11:41.840" v="1" actId="20577"/>
        <pc:sldMkLst>
          <pc:docMk/>
          <pc:sldMk cId="1887523438" sldId="262"/>
        </pc:sldMkLst>
        <pc:spChg chg="mod">
          <ac:chgData name="CARUSO GABRIELE" userId="S::gabriele.caruso@agenziademanio.it::6492129c-11e6-455e-9420-fbd321255867" providerId="AD" clId="Web-{9D1BC75E-AF6E-EC51-CA8F-B080730F4FE1}" dt="2024-12-11T11:11:41.840" v="1" actId="20577"/>
          <ac:spMkLst>
            <pc:docMk/>
            <pc:sldMk cId="1887523438" sldId="262"/>
            <ac:spMk id="5" creationId="{A52073C6-1173-43E1-0623-E0AD69038C92}"/>
          </ac:spMkLst>
        </pc:spChg>
      </pc:sldChg>
      <pc:sldChg chg="modSp">
        <pc:chgData name="CARUSO GABRIELE" userId="S::gabriele.caruso@agenziademanio.it::6492129c-11e6-455e-9420-fbd321255867" providerId="AD" clId="Web-{9D1BC75E-AF6E-EC51-CA8F-B080730F4FE1}" dt="2024-12-11T11:20:30.002" v="198" actId="20577"/>
        <pc:sldMkLst>
          <pc:docMk/>
          <pc:sldMk cId="2966167951" sldId="265"/>
        </pc:sldMkLst>
        <pc:spChg chg="mod">
          <ac:chgData name="CARUSO GABRIELE" userId="S::gabriele.caruso@agenziademanio.it::6492129c-11e6-455e-9420-fbd321255867" providerId="AD" clId="Web-{9D1BC75E-AF6E-EC51-CA8F-B080730F4FE1}" dt="2024-12-11T11:20:30.002" v="198" actId="20577"/>
          <ac:spMkLst>
            <pc:docMk/>
            <pc:sldMk cId="2966167951" sldId="265"/>
            <ac:spMk id="11" creationId="{00000000-0000-0000-0000-000000000000}"/>
          </ac:spMkLst>
        </pc:spChg>
      </pc:sldChg>
      <pc:sldChg chg="modSp">
        <pc:chgData name="CARUSO GABRIELE" userId="S::gabriele.caruso@agenziademanio.it::6492129c-11e6-455e-9420-fbd321255867" providerId="AD" clId="Web-{9D1BC75E-AF6E-EC51-CA8F-B080730F4FE1}" dt="2024-12-11T11:13:02.921" v="29" actId="20577"/>
        <pc:sldMkLst>
          <pc:docMk/>
          <pc:sldMk cId="625609552" sldId="266"/>
        </pc:sldMkLst>
        <pc:spChg chg="mod">
          <ac:chgData name="CARUSO GABRIELE" userId="S::gabriele.caruso@agenziademanio.it::6492129c-11e6-455e-9420-fbd321255867" providerId="AD" clId="Web-{9D1BC75E-AF6E-EC51-CA8F-B080730F4FE1}" dt="2024-12-11T11:13:02.921" v="29" actId="20577"/>
          <ac:spMkLst>
            <pc:docMk/>
            <pc:sldMk cId="625609552" sldId="266"/>
            <ac:spMk id="4" creationId="{F9A63F0F-5E81-9053-7764-598D2D0FA0FD}"/>
          </ac:spMkLst>
        </pc:spChg>
      </pc:sldChg>
      <pc:sldChg chg="modSp">
        <pc:chgData name="CARUSO GABRIELE" userId="S::gabriele.caruso@agenziademanio.it::6492129c-11e6-455e-9420-fbd321255867" providerId="AD" clId="Web-{9D1BC75E-AF6E-EC51-CA8F-B080730F4FE1}" dt="2024-12-11T11:17:09.541" v="106" actId="20577"/>
        <pc:sldMkLst>
          <pc:docMk/>
          <pc:sldMk cId="2911791866" sldId="271"/>
        </pc:sldMkLst>
        <pc:spChg chg="mod">
          <ac:chgData name="CARUSO GABRIELE" userId="S::gabriele.caruso@agenziademanio.it::6492129c-11e6-455e-9420-fbd321255867" providerId="AD" clId="Web-{9D1BC75E-AF6E-EC51-CA8F-B080730F4FE1}" dt="2024-12-11T11:17:09.541" v="106" actId="20577"/>
          <ac:spMkLst>
            <pc:docMk/>
            <pc:sldMk cId="2911791866" sldId="271"/>
            <ac:spMk id="2" creationId="{4C08F040-AAE6-18D6-4C0B-B1923A8126B9}"/>
          </ac:spMkLst>
        </pc:spChg>
      </pc:sldChg>
    </pc:docChg>
  </pc:docChgLst>
  <pc:docChgLst>
    <pc:chgData name="GIOVENCO VALENTINA" userId="S::valentina.giovenco@agenziademanio.it::00f8f1c2-9d06-4822-97be-7c3924b784d1" providerId="AD" clId="Web-{6AA98470-B53A-8815-5332-46836FFBDCBD}"/>
    <pc:docChg chg="modSld">
      <pc:chgData name="GIOVENCO VALENTINA" userId="S::valentina.giovenco@agenziademanio.it::00f8f1c2-9d06-4822-97be-7c3924b784d1" providerId="AD" clId="Web-{6AA98470-B53A-8815-5332-46836FFBDCBD}" dt="2024-12-20T10:46:45.220" v="5"/>
      <pc:docMkLst>
        <pc:docMk/>
      </pc:docMkLst>
      <pc:sldChg chg="addSp delSp modSp">
        <pc:chgData name="GIOVENCO VALENTINA" userId="S::valentina.giovenco@agenziademanio.it::00f8f1c2-9d06-4822-97be-7c3924b784d1" providerId="AD" clId="Web-{6AA98470-B53A-8815-5332-46836FFBDCBD}" dt="2024-12-20T10:46:45.220" v="5"/>
        <pc:sldMkLst>
          <pc:docMk/>
          <pc:sldMk cId="1701858853" sldId="275"/>
        </pc:sldMkLst>
        <pc:picChg chg="mod">
          <ac:chgData name="GIOVENCO VALENTINA" userId="S::valentina.giovenco@agenziademanio.it::00f8f1c2-9d06-4822-97be-7c3924b784d1" providerId="AD" clId="Web-{6AA98470-B53A-8815-5332-46836FFBDCBD}" dt="2024-12-20T09:34:01.816" v="1" actId="1076"/>
          <ac:picMkLst>
            <pc:docMk/>
            <pc:sldMk cId="1701858853" sldId="275"/>
            <ac:picMk id="4" creationId="{9E76DB7E-6A61-B3C6-F49B-DB42B90060F4}"/>
          </ac:picMkLst>
        </pc:picChg>
        <pc:picChg chg="add del mod">
          <ac:chgData name="GIOVENCO VALENTINA" userId="S::valentina.giovenco@agenziademanio.it::00f8f1c2-9d06-4822-97be-7c3924b784d1" providerId="AD" clId="Web-{6AA98470-B53A-8815-5332-46836FFBDCBD}" dt="2024-12-20T10:46:45.220" v="5"/>
          <ac:picMkLst>
            <pc:docMk/>
            <pc:sldMk cId="1701858853" sldId="275"/>
            <ac:picMk id="10" creationId="{3DAB7C81-A635-2544-0010-B29C4B05EFA2}"/>
          </ac:picMkLst>
        </pc:picChg>
      </pc:sldChg>
    </pc:docChg>
  </pc:docChgLst>
  <pc:docChgLst>
    <pc:chgData name="CARUSO GABRIELE" userId="S::gabriele.caruso@agenziademanio.it::6492129c-11e6-455e-9420-fbd321255867" providerId="AD" clId="Web-{F53E0C98-8125-37B9-5BF7-8FCC00A2C204}"/>
    <pc:docChg chg="modSld">
      <pc:chgData name="CARUSO GABRIELE" userId="S::gabriele.caruso@agenziademanio.it::6492129c-11e6-455e-9420-fbd321255867" providerId="AD" clId="Web-{F53E0C98-8125-37B9-5BF7-8FCC00A2C204}" dt="2024-12-18T08:43:11.969" v="76" actId="20577"/>
      <pc:docMkLst>
        <pc:docMk/>
      </pc:docMkLst>
      <pc:sldChg chg="addSp delSp modSp">
        <pc:chgData name="CARUSO GABRIELE" userId="S::gabriele.caruso@agenziademanio.it::6492129c-11e6-455e-9420-fbd321255867" providerId="AD" clId="Web-{F53E0C98-8125-37B9-5BF7-8FCC00A2C204}" dt="2024-12-18T08:43:11.969" v="76" actId="20577"/>
        <pc:sldMkLst>
          <pc:docMk/>
          <pc:sldMk cId="962600022" sldId="260"/>
        </pc:sldMkLst>
        <pc:spChg chg="mod">
          <ac:chgData name="CARUSO GABRIELE" userId="S::gabriele.caruso@agenziademanio.it::6492129c-11e6-455e-9420-fbd321255867" providerId="AD" clId="Web-{F53E0C98-8125-37B9-5BF7-8FCC00A2C204}" dt="2024-12-18T08:43:11.969" v="76" actId="20577"/>
          <ac:spMkLst>
            <pc:docMk/>
            <pc:sldMk cId="962600022" sldId="260"/>
            <ac:spMk id="6" creationId="{00000000-0000-0000-0000-000000000000}"/>
          </ac:spMkLst>
        </pc:spChg>
        <pc:spChg chg="add mod">
          <ac:chgData name="CARUSO GABRIELE" userId="S::gabriele.caruso@agenziademanio.it::6492129c-11e6-455e-9420-fbd321255867" providerId="AD" clId="Web-{F53E0C98-8125-37B9-5BF7-8FCC00A2C204}" dt="2024-12-18T08:42:57.562" v="74" actId="20577"/>
          <ac:spMkLst>
            <pc:docMk/>
            <pc:sldMk cId="962600022" sldId="260"/>
            <ac:spMk id="7" creationId="{348535CE-8E7A-BA72-B552-75D8AA8B02A0}"/>
          </ac:spMkLst>
        </pc:spChg>
        <pc:picChg chg="add mod modCrop">
          <ac:chgData name="CARUSO GABRIELE" userId="S::gabriele.caruso@agenziademanio.it::6492129c-11e6-455e-9420-fbd321255867" providerId="AD" clId="Web-{F53E0C98-8125-37B9-5BF7-8FCC00A2C204}" dt="2024-12-18T08:41:23.073" v="38" actId="1076"/>
          <ac:picMkLst>
            <pc:docMk/>
            <pc:sldMk cId="962600022" sldId="260"/>
            <ac:picMk id="2" creationId="{A26E62E7-6B73-DD31-5AF2-E957F5E80536}"/>
          </ac:picMkLst>
        </pc:picChg>
        <pc:picChg chg="del">
          <ac:chgData name="CARUSO GABRIELE" userId="S::gabriele.caruso@agenziademanio.it::6492129c-11e6-455e-9420-fbd321255867" providerId="AD" clId="Web-{F53E0C98-8125-37B9-5BF7-8FCC00A2C204}" dt="2024-12-18T08:40:40.165" v="26"/>
          <ac:picMkLst>
            <pc:docMk/>
            <pc:sldMk cId="962600022" sldId="260"/>
            <ac:picMk id="16" creationId="{FD6C812B-1EE1-9336-4795-7F895EDA9283}"/>
          </ac:picMkLst>
        </pc:picChg>
      </pc:sldChg>
      <pc:sldChg chg="modSp">
        <pc:chgData name="CARUSO GABRIELE" userId="S::gabriele.caruso@agenziademanio.it::6492129c-11e6-455e-9420-fbd321255867" providerId="AD" clId="Web-{F53E0C98-8125-37B9-5BF7-8FCC00A2C204}" dt="2024-12-18T08:38:26.597" v="25" actId="20577"/>
        <pc:sldMkLst>
          <pc:docMk/>
          <pc:sldMk cId="2794499644" sldId="268"/>
        </pc:sldMkLst>
        <pc:spChg chg="mod">
          <ac:chgData name="CARUSO GABRIELE" userId="S::gabriele.caruso@agenziademanio.it::6492129c-11e6-455e-9420-fbd321255867" providerId="AD" clId="Web-{F53E0C98-8125-37B9-5BF7-8FCC00A2C204}" dt="2024-12-18T08:38:26.597" v="25" actId="20577"/>
          <ac:spMkLst>
            <pc:docMk/>
            <pc:sldMk cId="2794499644" sldId="268"/>
            <ac:spMk id="55" creationId="{00000000-0000-0000-0000-000000000000}"/>
          </ac:spMkLst>
        </pc:spChg>
      </pc:sldChg>
      <pc:sldChg chg="addSp delSp modSp">
        <pc:chgData name="CARUSO GABRIELE" userId="S::gabriele.caruso@agenziademanio.it::6492129c-11e6-455e-9420-fbd321255867" providerId="AD" clId="Web-{F53E0C98-8125-37B9-5BF7-8FCC00A2C204}" dt="2024-12-18T08:42:16.294" v="68" actId="20577"/>
        <pc:sldMkLst>
          <pc:docMk/>
          <pc:sldMk cId="2434313920" sldId="269"/>
        </pc:sldMkLst>
        <pc:spChg chg="mod">
          <ac:chgData name="CARUSO GABRIELE" userId="S::gabriele.caruso@agenziademanio.it::6492129c-11e6-455e-9420-fbd321255867" providerId="AD" clId="Web-{F53E0C98-8125-37B9-5BF7-8FCC00A2C204}" dt="2024-12-18T08:42:07.481" v="57" actId="14100"/>
          <ac:spMkLst>
            <pc:docMk/>
            <pc:sldMk cId="2434313920" sldId="269"/>
            <ac:spMk id="9" creationId="{62DC56BA-F0EE-C2EC-AE36-F6B9B12A520C}"/>
          </ac:spMkLst>
        </pc:spChg>
        <pc:spChg chg="mod">
          <ac:chgData name="CARUSO GABRIELE" userId="S::gabriele.caruso@agenziademanio.it::6492129c-11e6-455e-9420-fbd321255867" providerId="AD" clId="Web-{F53E0C98-8125-37B9-5BF7-8FCC00A2C204}" dt="2024-12-18T08:42:16.294" v="68" actId="20577"/>
          <ac:spMkLst>
            <pc:docMk/>
            <pc:sldMk cId="2434313920" sldId="269"/>
            <ac:spMk id="19" creationId="{205D9F2B-79D1-DAA9-88E3-F55539EEADC4}"/>
          </ac:spMkLst>
        </pc:spChg>
        <pc:picChg chg="add mod">
          <ac:chgData name="CARUSO GABRIELE" userId="S::gabriele.caruso@agenziademanio.it::6492129c-11e6-455e-9420-fbd321255867" providerId="AD" clId="Web-{F53E0C98-8125-37B9-5BF7-8FCC00A2C204}" dt="2024-12-18T08:41:49.403" v="44" actId="1076"/>
          <ac:picMkLst>
            <pc:docMk/>
            <pc:sldMk cId="2434313920" sldId="269"/>
            <ac:picMk id="2" creationId="{98C1E6DB-1430-5E31-D89B-F99E74D76C26}"/>
          </ac:picMkLst>
        </pc:picChg>
        <pc:picChg chg="del">
          <ac:chgData name="CARUSO GABRIELE" userId="S::gabriele.caruso@agenziademanio.it::6492129c-11e6-455e-9420-fbd321255867" providerId="AD" clId="Web-{F53E0C98-8125-37B9-5BF7-8FCC00A2C204}" dt="2024-12-18T08:40:50.619" v="28"/>
          <ac:picMkLst>
            <pc:docMk/>
            <pc:sldMk cId="2434313920" sldId="269"/>
            <ac:picMk id="16" creationId="{EC1A0D8D-D33D-105B-CFC6-8CC2D541B29E}"/>
          </ac:picMkLst>
        </pc:picChg>
      </pc:sldChg>
    </pc:docChg>
  </pc:docChgLst>
  <pc:docChgLst>
    <pc:chgData name="GIOVENCO VALENTINA" userId="S::valentina.giovenco@agenziademanio.it::00f8f1c2-9d06-4822-97be-7c3924b784d1" providerId="AD" clId="Web-{A83D4ACD-BFF6-93EC-2B27-C13AD46CDC59}"/>
    <pc:docChg chg="addSld modSld">
      <pc:chgData name="GIOVENCO VALENTINA" userId="S::valentina.giovenco@agenziademanio.it::00f8f1c2-9d06-4822-97be-7c3924b784d1" providerId="AD" clId="Web-{A83D4ACD-BFF6-93EC-2B27-C13AD46CDC59}" dt="2024-12-18T13:47:17.257" v="3" actId="20577"/>
      <pc:docMkLst>
        <pc:docMk/>
      </pc:docMkLst>
      <pc:sldChg chg="modSp add replId">
        <pc:chgData name="GIOVENCO VALENTINA" userId="S::valentina.giovenco@agenziademanio.it::00f8f1c2-9d06-4822-97be-7c3924b784d1" providerId="AD" clId="Web-{A83D4ACD-BFF6-93EC-2B27-C13AD46CDC59}" dt="2024-12-18T13:47:17.257" v="3" actId="20577"/>
        <pc:sldMkLst>
          <pc:docMk/>
          <pc:sldMk cId="1701858853" sldId="275"/>
        </pc:sldMkLst>
        <pc:spChg chg="mod">
          <ac:chgData name="GIOVENCO VALENTINA" userId="S::valentina.giovenco@agenziademanio.it::00f8f1c2-9d06-4822-97be-7c3924b784d1" providerId="AD" clId="Web-{A83D4ACD-BFF6-93EC-2B27-C13AD46CDC59}" dt="2024-12-18T13:47:17.257" v="3" actId="20577"/>
          <ac:spMkLst>
            <pc:docMk/>
            <pc:sldMk cId="1701858853" sldId="275"/>
            <ac:spMk id="3" creationId="{00000000-0000-0000-0000-000000000000}"/>
          </ac:spMkLst>
        </pc:spChg>
      </pc:sldChg>
    </pc:docChg>
  </pc:docChgLst>
  <pc:docChgLst>
    <pc:chgData name="ANTERO ROSANNA" userId="53894a81-ed6c-4751-9980-3144f38c13bb" providerId="ADAL" clId="{BE50540C-C66B-49BF-86A5-6C032C08AE0D}"/>
    <pc:docChg chg="undo redo custSel addSld delSld modSld sldOrd">
      <pc:chgData name="ANTERO ROSANNA" userId="53894a81-ed6c-4751-9980-3144f38c13bb" providerId="ADAL" clId="{BE50540C-C66B-49BF-86A5-6C032C08AE0D}" dt="2024-12-18T14:22:46.512" v="6352" actId="20577"/>
      <pc:docMkLst>
        <pc:docMk/>
      </pc:docMkLst>
      <pc:sldChg chg="addSp delSp modSp del mod">
        <pc:chgData name="ANTERO ROSANNA" userId="53894a81-ed6c-4751-9980-3144f38c13bb" providerId="ADAL" clId="{BE50540C-C66B-49BF-86A5-6C032C08AE0D}" dt="2024-11-27T08:40:08.779" v="1566" actId="47"/>
        <pc:sldMkLst>
          <pc:docMk/>
          <pc:sldMk cId="2716108019" sldId="259"/>
        </pc:sldMkLst>
        <pc:spChg chg="mod">
          <ac:chgData name="ANTERO ROSANNA" userId="53894a81-ed6c-4751-9980-3144f38c13bb" providerId="ADAL" clId="{BE50540C-C66B-49BF-86A5-6C032C08AE0D}" dt="2024-11-26T08:03:54.670" v="155" actId="1076"/>
          <ac:spMkLst>
            <pc:docMk/>
            <pc:sldMk cId="2716108019" sldId="259"/>
            <ac:spMk id="2" creationId="{00000000-0000-0000-0000-000000000000}"/>
          </ac:spMkLst>
        </pc:spChg>
        <pc:spChg chg="add mod">
          <ac:chgData name="ANTERO ROSANNA" userId="53894a81-ed6c-4751-9980-3144f38c13bb" providerId="ADAL" clId="{BE50540C-C66B-49BF-86A5-6C032C08AE0D}" dt="2024-11-26T07:42:06.685" v="54" actId="208"/>
          <ac:spMkLst>
            <pc:docMk/>
            <pc:sldMk cId="2716108019" sldId="259"/>
            <ac:spMk id="5" creationId="{2470C5EA-9153-8CBD-0510-291813DEF467}"/>
          </ac:spMkLst>
        </pc:spChg>
        <pc:spChg chg="mod">
          <ac:chgData name="ANTERO ROSANNA" userId="53894a81-ed6c-4751-9980-3144f38c13bb" providerId="ADAL" clId="{BE50540C-C66B-49BF-86A5-6C032C08AE0D}" dt="2024-11-26T07:56:22.957" v="85" actId="20577"/>
          <ac:spMkLst>
            <pc:docMk/>
            <pc:sldMk cId="2716108019" sldId="259"/>
            <ac:spMk id="31" creationId="{00000000-0000-0000-0000-000000000000}"/>
          </ac:spMkLst>
        </pc:spChg>
        <pc:spChg chg="del mod">
          <ac:chgData name="ANTERO ROSANNA" userId="53894a81-ed6c-4751-9980-3144f38c13bb" providerId="ADAL" clId="{BE50540C-C66B-49BF-86A5-6C032C08AE0D}" dt="2024-11-26T08:12:04.991" v="169"/>
          <ac:spMkLst>
            <pc:docMk/>
            <pc:sldMk cId="2716108019" sldId="259"/>
            <ac:spMk id="55" creationId="{00000000-0000-0000-0000-000000000000}"/>
          </ac:spMkLst>
        </pc:spChg>
        <pc:spChg chg="mod">
          <ac:chgData name="ANTERO ROSANNA" userId="53894a81-ed6c-4751-9980-3144f38c13bb" providerId="ADAL" clId="{BE50540C-C66B-49BF-86A5-6C032C08AE0D}" dt="2024-11-26T08:03:52.115" v="153" actId="1036"/>
          <ac:spMkLst>
            <pc:docMk/>
            <pc:sldMk cId="2716108019" sldId="259"/>
            <ac:spMk id="17413" creationId="{00000000-0000-0000-0000-000000000000}"/>
          </ac:spMkLst>
        </pc:spChg>
        <pc:graphicFrameChg chg="add del mod">
          <ac:chgData name="ANTERO ROSANNA" userId="53894a81-ed6c-4751-9980-3144f38c13bb" providerId="ADAL" clId="{BE50540C-C66B-49BF-86A5-6C032C08AE0D}" dt="2024-11-26T07:39:52.141" v="11" actId="478"/>
          <ac:graphicFrameMkLst>
            <pc:docMk/>
            <pc:sldMk cId="2716108019" sldId="259"/>
            <ac:graphicFrameMk id="3" creationId="{432C3022-3511-E09F-F85C-BFB7FAE806DA}"/>
          </ac:graphicFrameMkLst>
        </pc:graphicFrameChg>
        <pc:picChg chg="del">
          <ac:chgData name="ANTERO ROSANNA" userId="53894a81-ed6c-4751-9980-3144f38c13bb" providerId="ADAL" clId="{BE50540C-C66B-49BF-86A5-6C032C08AE0D}" dt="2024-11-26T08:01:00.762" v="86" actId="478"/>
          <ac:picMkLst>
            <pc:docMk/>
            <pc:sldMk cId="2716108019" sldId="259"/>
            <ac:picMk id="4" creationId="{06BBE1E3-6AC6-6B54-AE30-881FC88423F8}"/>
          </ac:picMkLst>
        </pc:picChg>
        <pc:picChg chg="add del mod">
          <ac:chgData name="ANTERO ROSANNA" userId="53894a81-ed6c-4751-9980-3144f38c13bb" providerId="ADAL" clId="{BE50540C-C66B-49BF-86A5-6C032C08AE0D}" dt="2024-11-26T08:01:42.994" v="93" actId="478"/>
          <ac:picMkLst>
            <pc:docMk/>
            <pc:sldMk cId="2716108019" sldId="259"/>
            <ac:picMk id="7" creationId="{C5D41218-2E59-10D3-0CBA-B06172617658}"/>
          </ac:picMkLst>
        </pc:picChg>
        <pc:picChg chg="add del mod">
          <ac:chgData name="ANTERO ROSANNA" userId="53894a81-ed6c-4751-9980-3144f38c13bb" providerId="ADAL" clId="{BE50540C-C66B-49BF-86A5-6C032C08AE0D}" dt="2024-11-26T08:11:55.192" v="163" actId="478"/>
          <ac:picMkLst>
            <pc:docMk/>
            <pc:sldMk cId="2716108019" sldId="259"/>
            <ac:picMk id="9" creationId="{5C909C15-6EE0-DE4B-6192-3713EF7B19DF}"/>
          </ac:picMkLst>
        </pc:picChg>
        <pc:picChg chg="add del mod">
          <ac:chgData name="ANTERO ROSANNA" userId="53894a81-ed6c-4751-9980-3144f38c13bb" providerId="ADAL" clId="{BE50540C-C66B-49BF-86A5-6C032C08AE0D}" dt="2024-11-26T08:11:56.334" v="164" actId="478"/>
          <ac:picMkLst>
            <pc:docMk/>
            <pc:sldMk cId="2716108019" sldId="259"/>
            <ac:picMk id="11" creationId="{E39FAB90-85EB-1EA4-A26E-F067CAC6886F}"/>
          </ac:picMkLst>
        </pc:picChg>
        <pc:picChg chg="mod">
          <ac:chgData name="ANTERO ROSANNA" userId="53894a81-ed6c-4751-9980-3144f38c13bb" providerId="ADAL" clId="{BE50540C-C66B-49BF-86A5-6C032C08AE0D}" dt="2024-11-26T07:32:44.347" v="0" actId="14100"/>
          <ac:picMkLst>
            <pc:docMk/>
            <pc:sldMk cId="2716108019" sldId="259"/>
            <ac:picMk id="1026" creationId="{00000000-0000-0000-0000-000000000000}"/>
          </ac:picMkLst>
        </pc:picChg>
      </pc:sldChg>
      <pc:sldChg chg="addSp delSp modSp mod ord">
        <pc:chgData name="ANTERO ROSANNA" userId="53894a81-ed6c-4751-9980-3144f38c13bb" providerId="ADAL" clId="{BE50540C-C66B-49BF-86A5-6C032C08AE0D}" dt="2024-12-18T13:19:02.980" v="4962" actId="478"/>
        <pc:sldMkLst>
          <pc:docMk/>
          <pc:sldMk cId="962600022" sldId="260"/>
        </pc:sldMkLst>
        <pc:spChg chg="del">
          <ac:chgData name="ANTERO ROSANNA" userId="53894a81-ed6c-4751-9980-3144f38c13bb" providerId="ADAL" clId="{BE50540C-C66B-49BF-86A5-6C032C08AE0D}" dt="2024-12-06T08:16:05.436" v="2305" actId="478"/>
          <ac:spMkLst>
            <pc:docMk/>
            <pc:sldMk cId="962600022" sldId="260"/>
            <ac:spMk id="2" creationId="{00000000-0000-0000-0000-000000000000}"/>
          </ac:spMkLst>
        </pc:spChg>
        <pc:spChg chg="add del mod">
          <ac:chgData name="ANTERO ROSANNA" userId="53894a81-ed6c-4751-9980-3144f38c13bb" providerId="ADAL" clId="{BE50540C-C66B-49BF-86A5-6C032C08AE0D}" dt="2024-12-16T13:37:03.544" v="2667" actId="478"/>
          <ac:spMkLst>
            <pc:docMk/>
            <pc:sldMk cId="962600022" sldId="260"/>
            <ac:spMk id="2" creationId="{D5507177-E0D6-B123-8243-AA22939519FD}"/>
          </ac:spMkLst>
        </pc:spChg>
        <pc:spChg chg="del mod">
          <ac:chgData name="ANTERO ROSANNA" userId="53894a81-ed6c-4751-9980-3144f38c13bb" providerId="ADAL" clId="{BE50540C-C66B-49BF-86A5-6C032C08AE0D}" dt="2024-12-06T08:05:11.877" v="2208" actId="478"/>
          <ac:spMkLst>
            <pc:docMk/>
            <pc:sldMk cId="962600022" sldId="260"/>
            <ac:spMk id="3" creationId="{00000000-0000-0000-0000-000000000000}"/>
          </ac:spMkLst>
        </pc:spChg>
        <pc:spChg chg="add mod">
          <ac:chgData name="ANTERO ROSANNA" userId="53894a81-ed6c-4751-9980-3144f38c13bb" providerId="ADAL" clId="{BE50540C-C66B-49BF-86A5-6C032C08AE0D}" dt="2024-12-16T13:26:35.818" v="2501" actId="1035"/>
          <ac:spMkLst>
            <pc:docMk/>
            <pc:sldMk cId="962600022" sldId="260"/>
            <ac:spMk id="4" creationId="{5E6B5172-8130-1C73-1266-BC225A8C6664}"/>
          </ac:spMkLst>
        </pc:spChg>
        <pc:spChg chg="del mod">
          <ac:chgData name="ANTERO ROSANNA" userId="53894a81-ed6c-4751-9980-3144f38c13bb" providerId="ADAL" clId="{BE50540C-C66B-49BF-86A5-6C032C08AE0D}" dt="2024-12-18T11:28:39.800" v="4876" actId="478"/>
          <ac:spMkLst>
            <pc:docMk/>
            <pc:sldMk cId="962600022" sldId="260"/>
            <ac:spMk id="5" creationId="{00000000-0000-0000-0000-000000000000}"/>
          </ac:spMkLst>
        </pc:spChg>
        <pc:spChg chg="del mod">
          <ac:chgData name="ANTERO ROSANNA" userId="53894a81-ed6c-4751-9980-3144f38c13bb" providerId="ADAL" clId="{BE50540C-C66B-49BF-86A5-6C032C08AE0D}" dt="2024-12-18T11:29:06.804" v="4885" actId="21"/>
          <ac:spMkLst>
            <pc:docMk/>
            <pc:sldMk cId="962600022" sldId="260"/>
            <ac:spMk id="6" creationId="{00000000-0000-0000-0000-000000000000}"/>
          </ac:spMkLst>
        </pc:spChg>
        <pc:spChg chg="add del mod">
          <ac:chgData name="ANTERO ROSANNA" userId="53894a81-ed6c-4751-9980-3144f38c13bb" providerId="ADAL" clId="{BE50540C-C66B-49BF-86A5-6C032C08AE0D}" dt="2024-12-18T13:19:02.980" v="4962" actId="478"/>
          <ac:spMkLst>
            <pc:docMk/>
            <pc:sldMk cId="962600022" sldId="260"/>
            <ac:spMk id="7" creationId="{348535CE-8E7A-BA72-B552-75D8AA8B02A0}"/>
          </ac:spMkLst>
        </pc:spChg>
        <pc:spChg chg="mod">
          <ac:chgData name="ANTERO ROSANNA" userId="53894a81-ed6c-4751-9980-3144f38c13bb" providerId="ADAL" clId="{BE50540C-C66B-49BF-86A5-6C032C08AE0D}" dt="2024-12-16T13:26:26.904" v="2496" actId="255"/>
          <ac:spMkLst>
            <pc:docMk/>
            <pc:sldMk cId="962600022" sldId="260"/>
            <ac:spMk id="13" creationId="{00000000-0000-0000-0000-000000000000}"/>
          </ac:spMkLst>
        </pc:spChg>
        <pc:spChg chg="del mod">
          <ac:chgData name="ANTERO ROSANNA" userId="53894a81-ed6c-4751-9980-3144f38c13bb" providerId="ADAL" clId="{BE50540C-C66B-49BF-86A5-6C032C08AE0D}" dt="2024-11-26T09:19:58.413" v="696" actId="478"/>
          <ac:spMkLst>
            <pc:docMk/>
            <pc:sldMk cId="962600022" sldId="260"/>
            <ac:spMk id="17" creationId="{00000000-0000-0000-0000-000000000000}"/>
          </ac:spMkLst>
        </pc:spChg>
        <pc:spChg chg="add mod">
          <ac:chgData name="ANTERO ROSANNA" userId="53894a81-ed6c-4751-9980-3144f38c13bb" providerId="ADAL" clId="{BE50540C-C66B-49BF-86A5-6C032C08AE0D}" dt="2024-12-18T13:15:36.863" v="4926" actId="20577"/>
          <ac:spMkLst>
            <pc:docMk/>
            <pc:sldMk cId="962600022" sldId="260"/>
            <ac:spMk id="17" creationId="{AE7A824E-10FD-562F-3048-F08A6427588C}"/>
          </ac:spMkLst>
        </pc:spChg>
        <pc:spChg chg="del">
          <ac:chgData name="ANTERO ROSANNA" userId="53894a81-ed6c-4751-9980-3144f38c13bb" providerId="ADAL" clId="{BE50540C-C66B-49BF-86A5-6C032C08AE0D}" dt="2024-11-27T07:34:56.926" v="1437" actId="478"/>
          <ac:spMkLst>
            <pc:docMk/>
            <pc:sldMk cId="962600022" sldId="260"/>
            <ac:spMk id="19" creationId="{00000000-0000-0000-0000-000000000000}"/>
          </ac:spMkLst>
        </pc:spChg>
        <pc:spChg chg="del mod">
          <ac:chgData name="ANTERO ROSANNA" userId="53894a81-ed6c-4751-9980-3144f38c13bb" providerId="ADAL" clId="{BE50540C-C66B-49BF-86A5-6C032C08AE0D}" dt="2024-12-16T13:37:00.126" v="2664" actId="478"/>
          <ac:spMkLst>
            <pc:docMk/>
            <pc:sldMk cId="962600022" sldId="260"/>
            <ac:spMk id="23" creationId="{00000000-0000-0000-0000-000000000000}"/>
          </ac:spMkLst>
        </pc:spChg>
        <pc:spChg chg="del mod">
          <ac:chgData name="ANTERO ROSANNA" userId="53894a81-ed6c-4751-9980-3144f38c13bb" providerId="ADAL" clId="{BE50540C-C66B-49BF-86A5-6C032C08AE0D}" dt="2024-12-16T13:37:02.022" v="2666" actId="478"/>
          <ac:spMkLst>
            <pc:docMk/>
            <pc:sldMk cId="962600022" sldId="260"/>
            <ac:spMk id="24" creationId="{61563E7A-D4A4-33F4-96DC-1F08679B9AF2}"/>
          </ac:spMkLst>
        </pc:spChg>
        <pc:picChg chg="add del mod modCrop">
          <ac:chgData name="ANTERO ROSANNA" userId="53894a81-ed6c-4751-9980-3144f38c13bb" providerId="ADAL" clId="{BE50540C-C66B-49BF-86A5-6C032C08AE0D}" dt="2024-12-18T11:28:10.911" v="4865" actId="478"/>
          <ac:picMkLst>
            <pc:docMk/>
            <pc:sldMk cId="962600022" sldId="260"/>
            <ac:picMk id="2" creationId="{A26E62E7-6B73-DD31-5AF2-E957F5E80536}"/>
          </ac:picMkLst>
        </pc:picChg>
        <pc:picChg chg="mod">
          <ac:chgData name="ANTERO ROSANNA" userId="53894a81-ed6c-4751-9980-3144f38c13bb" providerId="ADAL" clId="{BE50540C-C66B-49BF-86A5-6C032C08AE0D}" dt="2024-12-18T13:14:56.547" v="4923" actId="1076"/>
          <ac:picMkLst>
            <pc:docMk/>
            <pc:sldMk cId="962600022" sldId="260"/>
            <ac:picMk id="3" creationId="{057EFF5B-FE7A-4FCC-8801-CC5E814AC3FD}"/>
          </ac:picMkLst>
        </pc:picChg>
        <pc:picChg chg="add del mod">
          <ac:chgData name="ANTERO ROSANNA" userId="53894a81-ed6c-4751-9980-3144f38c13bb" providerId="ADAL" clId="{BE50540C-C66B-49BF-86A5-6C032C08AE0D}" dt="2024-12-16T13:18:50.085" v="2426" actId="478"/>
          <ac:picMkLst>
            <pc:docMk/>
            <pc:sldMk cId="962600022" sldId="260"/>
            <ac:picMk id="7" creationId="{31084723-B403-14C1-7343-DBC27EF9F5A2}"/>
          </ac:picMkLst>
        </pc:picChg>
        <pc:picChg chg="add mod modCrop">
          <ac:chgData name="ANTERO ROSANNA" userId="53894a81-ed6c-4751-9980-3144f38c13bb" providerId="ADAL" clId="{BE50540C-C66B-49BF-86A5-6C032C08AE0D}" dt="2024-12-05T11:14:32.481" v="1678" actId="1076"/>
          <ac:picMkLst>
            <pc:docMk/>
            <pc:sldMk cId="962600022" sldId="260"/>
            <ac:picMk id="7" creationId="{E7CA7FE8-546B-42D0-7D19-AB57B2263F26}"/>
          </ac:picMkLst>
        </pc:picChg>
        <pc:picChg chg="add mod">
          <ac:chgData name="ANTERO ROSANNA" userId="53894a81-ed6c-4751-9980-3144f38c13bb" providerId="ADAL" clId="{BE50540C-C66B-49BF-86A5-6C032C08AE0D}" dt="2024-12-06T08:04:27.082" v="2205" actId="1076"/>
          <ac:picMkLst>
            <pc:docMk/>
            <pc:sldMk cId="962600022" sldId="260"/>
            <ac:picMk id="8" creationId="{3BB523CA-73A1-109B-DE6A-2FE07318F07B}"/>
          </ac:picMkLst>
        </pc:picChg>
        <pc:picChg chg="add mod">
          <ac:chgData name="ANTERO ROSANNA" userId="53894a81-ed6c-4751-9980-3144f38c13bb" providerId="ADAL" clId="{BE50540C-C66B-49BF-86A5-6C032C08AE0D}" dt="2024-12-18T13:14:43.955" v="4919" actId="1076"/>
          <ac:picMkLst>
            <pc:docMk/>
            <pc:sldMk cId="962600022" sldId="260"/>
            <ac:picMk id="8" creationId="{419CF356-108C-0FAD-8AC2-0FD1314F79C2}"/>
          </ac:picMkLst>
        </pc:picChg>
        <pc:picChg chg="del mod">
          <ac:chgData name="ANTERO ROSANNA" userId="53894a81-ed6c-4751-9980-3144f38c13bb" providerId="ADAL" clId="{BE50540C-C66B-49BF-86A5-6C032C08AE0D}" dt="2024-12-16T13:37:00.717" v="2665" actId="478"/>
          <ac:picMkLst>
            <pc:docMk/>
            <pc:sldMk cId="962600022" sldId="260"/>
            <ac:picMk id="8" creationId="{83384DF6-F2A8-9C1F-6D0D-B156A4638E9B}"/>
          </ac:picMkLst>
        </pc:picChg>
        <pc:picChg chg="add mod">
          <ac:chgData name="ANTERO ROSANNA" userId="53894a81-ed6c-4751-9980-3144f38c13bb" providerId="ADAL" clId="{BE50540C-C66B-49BF-86A5-6C032C08AE0D}" dt="2024-12-18T13:14:28.599" v="4912" actId="1076"/>
          <ac:picMkLst>
            <pc:docMk/>
            <pc:sldMk cId="962600022" sldId="260"/>
            <ac:picMk id="9" creationId="{BAC31AB8-25CA-077A-686E-C72C444C4E5C}"/>
          </ac:picMkLst>
        </pc:picChg>
        <pc:picChg chg="add mod">
          <ac:chgData name="ANTERO ROSANNA" userId="53894a81-ed6c-4751-9980-3144f38c13bb" providerId="ADAL" clId="{BE50540C-C66B-49BF-86A5-6C032C08AE0D}" dt="2024-12-06T08:04:28.314" v="2206" actId="1076"/>
          <ac:picMkLst>
            <pc:docMk/>
            <pc:sldMk cId="962600022" sldId="260"/>
            <ac:picMk id="9" creationId="{F9812C6B-86D6-3F4B-1BE0-DEBBB8A19914}"/>
          </ac:picMkLst>
        </pc:picChg>
        <pc:picChg chg="add mod">
          <ac:chgData name="ANTERO ROSANNA" userId="53894a81-ed6c-4751-9980-3144f38c13bb" providerId="ADAL" clId="{BE50540C-C66B-49BF-86A5-6C032C08AE0D}" dt="2024-12-18T13:14:52.819" v="4922" actId="1076"/>
          <ac:picMkLst>
            <pc:docMk/>
            <pc:sldMk cId="962600022" sldId="260"/>
            <ac:picMk id="10" creationId="{BE8EF74D-4E2B-7288-090B-EC81F8DD46A3}"/>
          </ac:picMkLst>
        </pc:picChg>
        <pc:picChg chg="add del mod">
          <ac:chgData name="ANTERO ROSANNA" userId="53894a81-ed6c-4751-9980-3144f38c13bb" providerId="ADAL" clId="{BE50540C-C66B-49BF-86A5-6C032C08AE0D}" dt="2024-12-06T08:13:59.461" v="2280" actId="478"/>
          <ac:picMkLst>
            <pc:docMk/>
            <pc:sldMk cId="962600022" sldId="260"/>
            <ac:picMk id="10" creationId="{C8115C5F-CFE8-CB5B-1300-AE0581EDDF8A}"/>
          </ac:picMkLst>
        </pc:picChg>
        <pc:picChg chg="add mod">
          <ac:chgData name="ANTERO ROSANNA" userId="53894a81-ed6c-4751-9980-3144f38c13bb" providerId="ADAL" clId="{BE50540C-C66B-49BF-86A5-6C032C08AE0D}" dt="2024-12-06T08:14:37.187" v="2292"/>
          <ac:picMkLst>
            <pc:docMk/>
            <pc:sldMk cId="962600022" sldId="260"/>
            <ac:picMk id="11" creationId="{DAC97871-EE64-1054-F383-E6454BA8DBAF}"/>
          </ac:picMkLst>
        </pc:picChg>
        <pc:picChg chg="add mod">
          <ac:chgData name="ANTERO ROSANNA" userId="53894a81-ed6c-4751-9980-3144f38c13bb" providerId="ADAL" clId="{BE50540C-C66B-49BF-86A5-6C032C08AE0D}" dt="2024-12-18T13:14:30.819" v="4913" actId="1076"/>
          <ac:picMkLst>
            <pc:docMk/>
            <pc:sldMk cId="962600022" sldId="260"/>
            <ac:picMk id="12" creationId="{82C7BDBF-08A6-299F-EEA5-AE44C3C3B1A6}"/>
          </ac:picMkLst>
        </pc:picChg>
        <pc:picChg chg="add mod">
          <ac:chgData name="ANTERO ROSANNA" userId="53894a81-ed6c-4751-9980-3144f38c13bb" providerId="ADAL" clId="{BE50540C-C66B-49BF-86A5-6C032C08AE0D}" dt="2024-12-18T11:30:15.182" v="4908" actId="1076"/>
          <ac:picMkLst>
            <pc:docMk/>
            <pc:sldMk cId="962600022" sldId="260"/>
            <ac:picMk id="14" creationId="{69903179-9631-9731-F829-EE3BC6CD11C8}"/>
          </ac:picMkLst>
        </pc:picChg>
        <pc:picChg chg="add mod">
          <ac:chgData name="ANTERO ROSANNA" userId="53894a81-ed6c-4751-9980-3144f38c13bb" providerId="ADAL" clId="{BE50540C-C66B-49BF-86A5-6C032C08AE0D}" dt="2024-12-18T13:14:49.235" v="4921" actId="1076"/>
          <ac:picMkLst>
            <pc:docMk/>
            <pc:sldMk cId="962600022" sldId="260"/>
            <ac:picMk id="15" creationId="{7BC4CC38-E5AF-1E5B-34A0-47D4B277CE57}"/>
          </ac:picMkLst>
        </pc:picChg>
        <pc:picChg chg="del">
          <ac:chgData name="ANTERO ROSANNA" userId="53894a81-ed6c-4751-9980-3144f38c13bb" providerId="ADAL" clId="{BE50540C-C66B-49BF-86A5-6C032C08AE0D}" dt="2024-12-05T11:11:00.511" v="1598" actId="478"/>
          <ac:picMkLst>
            <pc:docMk/>
            <pc:sldMk cId="962600022" sldId="260"/>
            <ac:picMk id="16" creationId="{00000000-0000-0000-0000-000000000000}"/>
          </ac:picMkLst>
        </pc:picChg>
        <pc:picChg chg="add mod">
          <ac:chgData name="ANTERO ROSANNA" userId="53894a81-ed6c-4751-9980-3144f38c13bb" providerId="ADAL" clId="{BE50540C-C66B-49BF-86A5-6C032C08AE0D}" dt="2024-12-18T13:15:41.778" v="4927" actId="1076"/>
          <ac:picMkLst>
            <pc:docMk/>
            <pc:sldMk cId="962600022" sldId="260"/>
            <ac:picMk id="16" creationId="{6CF63953-3589-8089-4DC6-C213E08E1EFC}"/>
          </ac:picMkLst>
        </pc:picChg>
        <pc:picChg chg="add mod modCrop">
          <ac:chgData name="ANTERO ROSANNA" userId="53894a81-ed6c-4751-9980-3144f38c13bb" providerId="ADAL" clId="{BE50540C-C66B-49BF-86A5-6C032C08AE0D}" dt="2024-12-16T13:26:46.328" v="2504" actId="1035"/>
          <ac:picMkLst>
            <pc:docMk/>
            <pc:sldMk cId="962600022" sldId="260"/>
            <ac:picMk id="16" creationId="{FD6C812B-1EE1-9336-4795-7F895EDA9283}"/>
          </ac:picMkLst>
        </pc:picChg>
        <pc:picChg chg="add del mod">
          <ac:chgData name="ANTERO ROSANNA" userId="53894a81-ed6c-4751-9980-3144f38c13bb" providerId="ADAL" clId="{BE50540C-C66B-49BF-86A5-6C032C08AE0D}" dt="2024-12-16T13:24:45.149" v="2479" actId="478"/>
          <ac:picMkLst>
            <pc:docMk/>
            <pc:sldMk cId="962600022" sldId="260"/>
            <ac:picMk id="17" creationId="{04AEB612-9404-D1DA-8B58-EA381C858F72}"/>
          </ac:picMkLst>
        </pc:picChg>
        <pc:picChg chg="mod">
          <ac:chgData name="ANTERO ROSANNA" userId="53894a81-ed6c-4751-9980-3144f38c13bb" providerId="ADAL" clId="{BE50540C-C66B-49BF-86A5-6C032C08AE0D}" dt="2024-12-16T13:26:35.818" v="2501" actId="1035"/>
          <ac:picMkLst>
            <pc:docMk/>
            <pc:sldMk cId="962600022" sldId="260"/>
            <ac:picMk id="20" creationId="{00000000-0000-0000-0000-000000000000}"/>
          </ac:picMkLst>
        </pc:picChg>
        <pc:picChg chg="del">
          <ac:chgData name="ANTERO ROSANNA" userId="53894a81-ed6c-4751-9980-3144f38c13bb" providerId="ADAL" clId="{BE50540C-C66B-49BF-86A5-6C032C08AE0D}" dt="2024-11-26T09:20:14.196" v="698" actId="478"/>
          <ac:picMkLst>
            <pc:docMk/>
            <pc:sldMk cId="962600022" sldId="260"/>
            <ac:picMk id="21" creationId="{0019C2B5-11A7-2339-CAC5-83E81612FD43}"/>
          </ac:picMkLst>
        </pc:picChg>
        <pc:picChg chg="mod">
          <ac:chgData name="ANTERO ROSANNA" userId="53894a81-ed6c-4751-9980-3144f38c13bb" providerId="ADAL" clId="{BE50540C-C66B-49BF-86A5-6C032C08AE0D}" dt="2024-12-16T13:26:35.818" v="2501" actId="1035"/>
          <ac:picMkLst>
            <pc:docMk/>
            <pc:sldMk cId="962600022" sldId="260"/>
            <ac:picMk id="22" creationId="{00000000-0000-0000-0000-000000000000}"/>
          </ac:picMkLst>
        </pc:picChg>
        <pc:picChg chg="del">
          <ac:chgData name="ANTERO ROSANNA" userId="53894a81-ed6c-4751-9980-3144f38c13bb" providerId="ADAL" clId="{BE50540C-C66B-49BF-86A5-6C032C08AE0D}" dt="2024-11-26T09:02:10.639" v="489" actId="478"/>
          <ac:picMkLst>
            <pc:docMk/>
            <pc:sldMk cId="962600022" sldId="260"/>
            <ac:picMk id="30" creationId="{290EDBA8-21A7-68E3-DAC1-D9E691EFA41E}"/>
          </ac:picMkLst>
        </pc:picChg>
        <pc:picChg chg="del mod">
          <ac:chgData name="ANTERO ROSANNA" userId="53894a81-ed6c-4751-9980-3144f38c13bb" providerId="ADAL" clId="{BE50540C-C66B-49BF-86A5-6C032C08AE0D}" dt="2024-12-06T08:05:10.231" v="2207" actId="478"/>
          <ac:picMkLst>
            <pc:docMk/>
            <pc:sldMk cId="962600022" sldId="260"/>
            <ac:picMk id="1026" creationId="{00000000-0000-0000-0000-000000000000}"/>
          </ac:picMkLst>
        </pc:picChg>
        <pc:picChg chg="mod">
          <ac:chgData name="ANTERO ROSANNA" userId="53894a81-ed6c-4751-9980-3144f38c13bb" providerId="ADAL" clId="{BE50540C-C66B-49BF-86A5-6C032C08AE0D}" dt="2024-12-16T13:26:35.818" v="2501" actId="1035"/>
          <ac:picMkLst>
            <pc:docMk/>
            <pc:sldMk cId="962600022" sldId="260"/>
            <ac:picMk id="2051" creationId="{00000000-0000-0000-0000-000000000000}"/>
          </ac:picMkLst>
        </pc:picChg>
      </pc:sldChg>
      <pc:sldChg chg="addSp delSp modSp mod">
        <pc:chgData name="ANTERO ROSANNA" userId="53894a81-ed6c-4751-9980-3144f38c13bb" providerId="ADAL" clId="{BE50540C-C66B-49BF-86A5-6C032C08AE0D}" dt="2024-12-18T13:47:22.420" v="6323" actId="2"/>
        <pc:sldMkLst>
          <pc:docMk/>
          <pc:sldMk cId="136171951" sldId="261"/>
        </pc:sldMkLst>
        <pc:spChg chg="mod">
          <ac:chgData name="ANTERO ROSANNA" userId="53894a81-ed6c-4751-9980-3144f38c13bb" providerId="ADAL" clId="{BE50540C-C66B-49BF-86A5-6C032C08AE0D}" dt="2024-12-16T13:38:24.983" v="2673" actId="14100"/>
          <ac:spMkLst>
            <pc:docMk/>
            <pc:sldMk cId="136171951" sldId="261"/>
            <ac:spMk id="4" creationId="{798BF211-086E-24AB-7331-390870813F52}"/>
          </ac:spMkLst>
        </pc:spChg>
        <pc:spChg chg="add mod">
          <ac:chgData name="ANTERO ROSANNA" userId="53894a81-ed6c-4751-9980-3144f38c13bb" providerId="ADAL" clId="{BE50540C-C66B-49BF-86A5-6C032C08AE0D}" dt="2024-12-05T11:33:40.776" v="1861" actId="113"/>
          <ac:spMkLst>
            <pc:docMk/>
            <pc:sldMk cId="136171951" sldId="261"/>
            <ac:spMk id="7" creationId="{158145A8-F28F-940C-D0F9-EFC7C6DD7FF0}"/>
          </ac:spMkLst>
        </pc:spChg>
        <pc:spChg chg="add mod">
          <ac:chgData name="ANTERO ROSANNA" userId="53894a81-ed6c-4751-9980-3144f38c13bb" providerId="ADAL" clId="{BE50540C-C66B-49BF-86A5-6C032C08AE0D}" dt="2024-12-17T06:39:19.519" v="2959"/>
          <ac:spMkLst>
            <pc:docMk/>
            <pc:sldMk cId="136171951" sldId="261"/>
            <ac:spMk id="15" creationId="{6E5A5DFB-E682-BADE-F187-664D587B7780}"/>
          </ac:spMkLst>
        </pc:spChg>
        <pc:spChg chg="mod">
          <ac:chgData name="ANTERO ROSANNA" userId="53894a81-ed6c-4751-9980-3144f38c13bb" providerId="ADAL" clId="{BE50540C-C66B-49BF-86A5-6C032C08AE0D}" dt="2024-12-18T13:47:22.420" v="6323" actId="2"/>
          <ac:spMkLst>
            <pc:docMk/>
            <pc:sldMk cId="136171951" sldId="261"/>
            <ac:spMk id="17" creationId="{C2BB00F8-0A13-6666-D5FF-2B45C1669374}"/>
          </ac:spMkLst>
        </pc:spChg>
        <pc:spChg chg="del mod">
          <ac:chgData name="ANTERO ROSANNA" userId="53894a81-ed6c-4751-9980-3144f38c13bb" providerId="ADAL" clId="{BE50540C-C66B-49BF-86A5-6C032C08AE0D}" dt="2024-11-26T09:57:39.961" v="836" actId="478"/>
          <ac:spMkLst>
            <pc:docMk/>
            <pc:sldMk cId="136171951" sldId="261"/>
            <ac:spMk id="18" creationId="{B2DF8E04-8B08-72EB-5EC2-438AE07C9194}"/>
          </ac:spMkLst>
        </pc:spChg>
        <pc:spChg chg="add del mod">
          <ac:chgData name="ANTERO ROSANNA" userId="53894a81-ed6c-4751-9980-3144f38c13bb" providerId="ADAL" clId="{BE50540C-C66B-49BF-86A5-6C032C08AE0D}" dt="2024-12-16T13:39:01.879" v="2688" actId="1035"/>
          <ac:spMkLst>
            <pc:docMk/>
            <pc:sldMk cId="136171951" sldId="261"/>
            <ac:spMk id="26626" creationId="{00000000-0000-0000-0000-000000000000}"/>
          </ac:spMkLst>
        </pc:spChg>
        <pc:spChg chg="del">
          <ac:chgData name="ANTERO ROSANNA" userId="53894a81-ed6c-4751-9980-3144f38c13bb" providerId="ADAL" clId="{BE50540C-C66B-49BF-86A5-6C032C08AE0D}" dt="2024-12-16T13:24:18.285" v="2472" actId="478"/>
          <ac:spMkLst>
            <pc:docMk/>
            <pc:sldMk cId="136171951" sldId="261"/>
            <ac:spMk id="26628" creationId="{00000000-0000-0000-0000-000000000000}"/>
          </ac:spMkLst>
        </pc:spChg>
        <pc:picChg chg="del">
          <ac:chgData name="ANTERO ROSANNA" userId="53894a81-ed6c-4751-9980-3144f38c13bb" providerId="ADAL" clId="{BE50540C-C66B-49BF-86A5-6C032C08AE0D}" dt="2024-12-16T13:24:13.965" v="2471" actId="478"/>
          <ac:picMkLst>
            <pc:docMk/>
            <pc:sldMk cId="136171951" sldId="261"/>
            <ac:picMk id="2" creationId="{00000000-0000-0000-0000-000000000000}"/>
          </ac:picMkLst>
        </pc:picChg>
        <pc:picChg chg="add del mod">
          <ac:chgData name="ANTERO ROSANNA" userId="53894a81-ed6c-4751-9980-3144f38c13bb" providerId="ADAL" clId="{BE50540C-C66B-49BF-86A5-6C032C08AE0D}" dt="2024-12-06T08:14:03.896" v="2283" actId="478"/>
          <ac:picMkLst>
            <pc:docMk/>
            <pc:sldMk cId="136171951" sldId="261"/>
            <ac:picMk id="5" creationId="{84B212EE-6D9A-BCA9-0EAE-CC449A1EDDAE}"/>
          </ac:picMkLst>
        </pc:picChg>
        <pc:picChg chg="add del mod">
          <ac:chgData name="ANTERO ROSANNA" userId="53894a81-ed6c-4751-9980-3144f38c13bb" providerId="ADAL" clId="{BE50540C-C66B-49BF-86A5-6C032C08AE0D}" dt="2024-12-16T13:24:29.070" v="2474" actId="478"/>
          <ac:picMkLst>
            <pc:docMk/>
            <pc:sldMk cId="136171951" sldId="261"/>
            <ac:picMk id="5" creationId="{CDE0DB70-D894-D89D-5B24-ED93A7971C1B}"/>
          </ac:picMkLst>
        </pc:picChg>
        <pc:picChg chg="add mod">
          <ac:chgData name="ANTERO ROSANNA" userId="53894a81-ed6c-4751-9980-3144f38c13bb" providerId="ADAL" clId="{BE50540C-C66B-49BF-86A5-6C032C08AE0D}" dt="2024-11-26T09:57:00.668" v="832" actId="1076"/>
          <ac:picMkLst>
            <pc:docMk/>
            <pc:sldMk cId="136171951" sldId="261"/>
            <ac:picMk id="6" creationId="{8298B4A0-2969-294A-2FB2-722FFDD71BAA}"/>
          </ac:picMkLst>
        </pc:picChg>
        <pc:picChg chg="add mod">
          <ac:chgData name="ANTERO ROSANNA" userId="53894a81-ed6c-4751-9980-3144f38c13bb" providerId="ADAL" clId="{BE50540C-C66B-49BF-86A5-6C032C08AE0D}" dt="2024-12-05T11:32:05.741" v="1821" actId="1076"/>
          <ac:picMkLst>
            <pc:docMk/>
            <pc:sldMk cId="136171951" sldId="261"/>
            <ac:picMk id="8" creationId="{A531846C-5538-C3D8-964D-08174C88CB29}"/>
          </ac:picMkLst>
        </pc:picChg>
        <pc:picChg chg="del">
          <ac:chgData name="ANTERO ROSANNA" userId="53894a81-ed6c-4751-9980-3144f38c13bb" providerId="ADAL" clId="{BE50540C-C66B-49BF-86A5-6C032C08AE0D}" dt="2024-12-05T11:11:03.024" v="1599" actId="478"/>
          <ac:picMkLst>
            <pc:docMk/>
            <pc:sldMk cId="136171951" sldId="261"/>
            <ac:picMk id="9" creationId="{00000000-0000-0000-0000-000000000000}"/>
          </ac:picMkLst>
        </pc:picChg>
        <pc:picChg chg="add mod">
          <ac:chgData name="ANTERO ROSANNA" userId="53894a81-ed6c-4751-9980-3144f38c13bb" providerId="ADAL" clId="{BE50540C-C66B-49BF-86A5-6C032C08AE0D}" dt="2024-12-06T08:14:48.218" v="2296"/>
          <ac:picMkLst>
            <pc:docMk/>
            <pc:sldMk cId="136171951" sldId="261"/>
            <ac:picMk id="9" creationId="{C3F87E11-E96D-5F0C-5E14-0AC5E4E85AB8}"/>
          </ac:picMkLst>
        </pc:picChg>
        <pc:picChg chg="add mod">
          <ac:chgData name="ANTERO ROSANNA" userId="53894a81-ed6c-4751-9980-3144f38c13bb" providerId="ADAL" clId="{BE50540C-C66B-49BF-86A5-6C032C08AE0D}" dt="2024-12-16T13:24:32.321" v="2476"/>
          <ac:picMkLst>
            <pc:docMk/>
            <pc:sldMk cId="136171951" sldId="261"/>
            <ac:picMk id="10" creationId="{6DB06463-A742-D55C-54C7-BD33C1AA8561}"/>
          </ac:picMkLst>
        </pc:picChg>
        <pc:picChg chg="add mod">
          <ac:chgData name="ANTERO ROSANNA" userId="53894a81-ed6c-4751-9980-3144f38c13bb" providerId="ADAL" clId="{BE50540C-C66B-49BF-86A5-6C032C08AE0D}" dt="2024-12-16T13:38:51.423" v="2683" actId="1076"/>
          <ac:picMkLst>
            <pc:docMk/>
            <pc:sldMk cId="136171951" sldId="261"/>
            <ac:picMk id="12" creationId="{1AAE8369-0E2B-0828-0669-3C7AB5B042AF}"/>
          </ac:picMkLst>
        </pc:picChg>
        <pc:picChg chg="add mod">
          <ac:chgData name="ANTERO ROSANNA" userId="53894a81-ed6c-4751-9980-3144f38c13bb" providerId="ADAL" clId="{BE50540C-C66B-49BF-86A5-6C032C08AE0D}" dt="2024-12-16T13:25:17.189" v="2485" actId="1076"/>
          <ac:picMkLst>
            <pc:docMk/>
            <pc:sldMk cId="136171951" sldId="261"/>
            <ac:picMk id="13" creationId="{28527BAE-18F3-BA3A-0959-5A5E4FE99F68}"/>
          </ac:picMkLst>
        </pc:picChg>
        <pc:picChg chg="del">
          <ac:chgData name="ANTERO ROSANNA" userId="53894a81-ed6c-4751-9980-3144f38c13bb" providerId="ADAL" clId="{BE50540C-C66B-49BF-86A5-6C032C08AE0D}" dt="2024-11-26T09:31:29.563" v="715" actId="478"/>
          <ac:picMkLst>
            <pc:docMk/>
            <pc:sldMk cId="136171951" sldId="261"/>
            <ac:picMk id="23" creationId="{A121526D-8AE3-347C-BCB8-AB4136C237C2}"/>
          </ac:picMkLst>
        </pc:picChg>
        <pc:picChg chg="del">
          <ac:chgData name="ANTERO ROSANNA" userId="53894a81-ed6c-4751-9980-3144f38c13bb" providerId="ADAL" clId="{BE50540C-C66B-49BF-86A5-6C032C08AE0D}" dt="2024-11-26T09:31:31.259" v="716" actId="478"/>
          <ac:picMkLst>
            <pc:docMk/>
            <pc:sldMk cId="136171951" sldId="261"/>
            <ac:picMk id="27" creationId="{E84281F3-6E75-0045-4E3B-A72FE3320B27}"/>
          </ac:picMkLst>
        </pc:picChg>
        <pc:picChg chg="del">
          <ac:chgData name="ANTERO ROSANNA" userId="53894a81-ed6c-4751-9980-3144f38c13bb" providerId="ADAL" clId="{BE50540C-C66B-49BF-86A5-6C032C08AE0D}" dt="2024-11-26T09:31:28.806" v="714" actId="478"/>
          <ac:picMkLst>
            <pc:docMk/>
            <pc:sldMk cId="136171951" sldId="261"/>
            <ac:picMk id="29" creationId="{6308380D-1F7E-6972-D974-9C6FC7B4B1B2}"/>
          </ac:picMkLst>
        </pc:picChg>
        <pc:picChg chg="del">
          <ac:chgData name="ANTERO ROSANNA" userId="53894a81-ed6c-4751-9980-3144f38c13bb" providerId="ADAL" clId="{BE50540C-C66B-49BF-86A5-6C032C08AE0D}" dt="2024-11-26T09:31:32.385" v="717" actId="478"/>
          <ac:picMkLst>
            <pc:docMk/>
            <pc:sldMk cId="136171951" sldId="261"/>
            <ac:picMk id="31" creationId="{ADB45DDE-E8EB-75EC-EC6C-AA584055F499}"/>
          </ac:picMkLst>
        </pc:picChg>
        <pc:cxnChg chg="del">
          <ac:chgData name="ANTERO ROSANNA" userId="53894a81-ed6c-4751-9980-3144f38c13bb" providerId="ADAL" clId="{BE50540C-C66B-49BF-86A5-6C032C08AE0D}" dt="2024-12-16T13:24:31.077" v="2475" actId="478"/>
          <ac:cxnSpMkLst>
            <pc:docMk/>
            <pc:sldMk cId="136171951" sldId="261"/>
            <ac:cxnSpMk id="19" creationId="{00000000-0000-0000-0000-000000000000}"/>
          </ac:cxnSpMkLst>
        </pc:cxnChg>
      </pc:sldChg>
      <pc:sldChg chg="addSp delSp modSp mod">
        <pc:chgData name="ANTERO ROSANNA" userId="53894a81-ed6c-4751-9980-3144f38c13bb" providerId="ADAL" clId="{BE50540C-C66B-49BF-86A5-6C032C08AE0D}" dt="2024-12-18T13:47:54.076" v="6332" actId="2"/>
        <pc:sldMkLst>
          <pc:docMk/>
          <pc:sldMk cId="1887523438" sldId="262"/>
        </pc:sldMkLst>
        <pc:spChg chg="mod">
          <ac:chgData name="ANTERO ROSANNA" userId="53894a81-ed6c-4751-9980-3144f38c13bb" providerId="ADAL" clId="{BE50540C-C66B-49BF-86A5-6C032C08AE0D}" dt="2024-12-16T13:49:32.289" v="2841" actId="5793"/>
          <ac:spMkLst>
            <pc:docMk/>
            <pc:sldMk cId="1887523438" sldId="262"/>
            <ac:spMk id="3" creationId="{A07AFFF0-0365-3269-1C83-91D6FAFAA2C9}"/>
          </ac:spMkLst>
        </pc:spChg>
        <pc:spChg chg="add mod">
          <ac:chgData name="ANTERO ROSANNA" userId="53894a81-ed6c-4751-9980-3144f38c13bb" providerId="ADAL" clId="{BE50540C-C66B-49BF-86A5-6C032C08AE0D}" dt="2024-12-18T13:47:34.588" v="6328" actId="2"/>
          <ac:spMkLst>
            <pc:docMk/>
            <pc:sldMk cId="1887523438" sldId="262"/>
            <ac:spMk id="5" creationId="{A52073C6-1173-43E1-0623-E0AD69038C92}"/>
          </ac:spMkLst>
        </pc:spChg>
        <pc:spChg chg="mod">
          <ac:chgData name="ANTERO ROSANNA" userId="53894a81-ed6c-4751-9980-3144f38c13bb" providerId="ADAL" clId="{BE50540C-C66B-49BF-86A5-6C032C08AE0D}" dt="2024-12-17T11:31:51.227" v="3205" actId="14100"/>
          <ac:spMkLst>
            <pc:docMk/>
            <pc:sldMk cId="1887523438" sldId="262"/>
            <ac:spMk id="7" creationId="{450773F0-E093-2D34-47E6-BCD8CA9DAC73}"/>
          </ac:spMkLst>
        </pc:spChg>
        <pc:spChg chg="mod">
          <ac:chgData name="ANTERO ROSANNA" userId="53894a81-ed6c-4751-9980-3144f38c13bb" providerId="ADAL" clId="{BE50540C-C66B-49BF-86A5-6C032C08AE0D}" dt="2024-12-17T11:31:26.289" v="3198" actId="1035"/>
          <ac:spMkLst>
            <pc:docMk/>
            <pc:sldMk cId="1887523438" sldId="262"/>
            <ac:spMk id="8" creationId="{86832ED7-AFCF-1789-27B1-BD9016C5B92D}"/>
          </ac:spMkLst>
        </pc:spChg>
        <pc:spChg chg="mod">
          <ac:chgData name="ANTERO ROSANNA" userId="53894a81-ed6c-4751-9980-3144f38c13bb" providerId="ADAL" clId="{BE50540C-C66B-49BF-86A5-6C032C08AE0D}" dt="2024-12-17T12:00:51.955" v="3303" actId="1035"/>
          <ac:spMkLst>
            <pc:docMk/>
            <pc:sldMk cId="1887523438" sldId="262"/>
            <ac:spMk id="9" creationId="{1C3E57C3-0047-6CBD-8733-4FCDFBD88F25}"/>
          </ac:spMkLst>
        </pc:spChg>
        <pc:spChg chg="add del">
          <ac:chgData name="ANTERO ROSANNA" userId="53894a81-ed6c-4751-9980-3144f38c13bb" providerId="ADAL" clId="{BE50540C-C66B-49BF-86A5-6C032C08AE0D}" dt="2024-11-26T10:51:14.348" v="1318" actId="22"/>
          <ac:spMkLst>
            <pc:docMk/>
            <pc:sldMk cId="1887523438" sldId="262"/>
            <ac:spMk id="11" creationId="{A32BD9E5-0779-EC60-E372-2EEF28BDFC67}"/>
          </ac:spMkLst>
        </pc:spChg>
        <pc:spChg chg="add del mod">
          <ac:chgData name="ANTERO ROSANNA" userId="53894a81-ed6c-4751-9980-3144f38c13bb" providerId="ADAL" clId="{BE50540C-C66B-49BF-86A5-6C032C08AE0D}" dt="2024-11-26T10:51:14.508" v="1319" actId="47"/>
          <ac:spMkLst>
            <pc:docMk/>
            <pc:sldMk cId="1887523438" sldId="262"/>
            <ac:spMk id="12" creationId="{00000000-0000-0000-0000-000000000000}"/>
          </ac:spMkLst>
        </pc:spChg>
        <pc:spChg chg="add mod">
          <ac:chgData name="ANTERO ROSANNA" userId="53894a81-ed6c-4751-9980-3144f38c13bb" providerId="ADAL" clId="{BE50540C-C66B-49BF-86A5-6C032C08AE0D}" dt="2024-11-26T10:51:13.827" v="1316" actId="1076"/>
          <ac:spMkLst>
            <pc:docMk/>
            <pc:sldMk cId="1887523438" sldId="262"/>
            <ac:spMk id="13" creationId="{0E1D9B26-F220-7A2D-54BA-3F67AE0B7731}"/>
          </ac:spMkLst>
        </pc:spChg>
        <pc:spChg chg="add mod">
          <ac:chgData name="ANTERO ROSANNA" userId="53894a81-ed6c-4751-9980-3144f38c13bb" providerId="ADAL" clId="{BE50540C-C66B-49BF-86A5-6C032C08AE0D}" dt="2024-12-18T13:47:54.076" v="6332" actId="2"/>
          <ac:spMkLst>
            <pc:docMk/>
            <pc:sldMk cId="1887523438" sldId="262"/>
            <ac:spMk id="16" creationId="{C3187DEB-82CE-8BE9-89B7-0D559D9010ED}"/>
          </ac:spMkLst>
        </pc:spChg>
        <pc:spChg chg="mod">
          <ac:chgData name="ANTERO ROSANNA" userId="53894a81-ed6c-4751-9980-3144f38c13bb" providerId="ADAL" clId="{BE50540C-C66B-49BF-86A5-6C032C08AE0D}" dt="2024-12-17T11:31:05.026" v="3193" actId="14100"/>
          <ac:spMkLst>
            <pc:docMk/>
            <pc:sldMk cId="1887523438" sldId="262"/>
            <ac:spMk id="26626" creationId="{00000000-0000-0000-0000-000000000000}"/>
          </ac:spMkLst>
        </pc:spChg>
        <pc:picChg chg="add del mod">
          <ac:chgData name="ANTERO ROSANNA" userId="53894a81-ed6c-4751-9980-3144f38c13bb" providerId="ADAL" clId="{BE50540C-C66B-49BF-86A5-6C032C08AE0D}" dt="2024-12-06T08:14:14.253" v="2287" actId="478"/>
          <ac:picMkLst>
            <pc:docMk/>
            <pc:sldMk cId="1887523438" sldId="262"/>
            <ac:picMk id="4" creationId="{23D29247-58F0-0287-329E-FA64218E9482}"/>
          </ac:picMkLst>
        </pc:picChg>
        <pc:picChg chg="del">
          <ac:chgData name="ANTERO ROSANNA" userId="53894a81-ed6c-4751-9980-3144f38c13bb" providerId="ADAL" clId="{BE50540C-C66B-49BF-86A5-6C032C08AE0D}" dt="2024-12-05T11:11:11.368" v="1602" actId="478"/>
          <ac:picMkLst>
            <pc:docMk/>
            <pc:sldMk cId="1887523438" sldId="262"/>
            <ac:picMk id="10" creationId="{00000000-0000-0000-0000-000000000000}"/>
          </ac:picMkLst>
        </pc:picChg>
        <pc:picChg chg="add mod">
          <ac:chgData name="ANTERO ROSANNA" userId="53894a81-ed6c-4751-9980-3144f38c13bb" providerId="ADAL" clId="{BE50540C-C66B-49BF-86A5-6C032C08AE0D}" dt="2024-12-16T13:53:58.741" v="2936" actId="1076"/>
          <ac:picMkLst>
            <pc:docMk/>
            <pc:sldMk cId="1887523438" sldId="262"/>
            <ac:picMk id="10" creationId="{6F47D376-20CC-10BD-F638-E15DBFCB82E9}"/>
          </ac:picMkLst>
        </pc:picChg>
        <pc:picChg chg="add mod">
          <ac:chgData name="ANTERO ROSANNA" userId="53894a81-ed6c-4751-9980-3144f38c13bb" providerId="ADAL" clId="{BE50540C-C66B-49BF-86A5-6C032C08AE0D}" dt="2024-12-06T08:14:58.121" v="2299"/>
          <ac:picMkLst>
            <pc:docMk/>
            <pc:sldMk cId="1887523438" sldId="262"/>
            <ac:picMk id="11" creationId="{27A48544-DE3E-9DAC-DA43-2A7F9AE57EBE}"/>
          </ac:picMkLst>
        </pc:picChg>
      </pc:sldChg>
      <pc:sldChg chg="addSp delSp modSp mod ord">
        <pc:chgData name="ANTERO ROSANNA" userId="53894a81-ed6c-4751-9980-3144f38c13bb" providerId="ADAL" clId="{BE50540C-C66B-49BF-86A5-6C032C08AE0D}" dt="2024-12-16T13:44:49.995" v="2738" actId="1076"/>
        <pc:sldMkLst>
          <pc:docMk/>
          <pc:sldMk cId="0" sldId="263"/>
        </pc:sldMkLst>
        <pc:spChg chg="mod">
          <ac:chgData name="ANTERO ROSANNA" userId="53894a81-ed6c-4751-9980-3144f38c13bb" providerId="ADAL" clId="{BE50540C-C66B-49BF-86A5-6C032C08AE0D}" dt="2024-12-16T13:42:22.275" v="2725" actId="1035"/>
          <ac:spMkLst>
            <pc:docMk/>
            <pc:sldMk cId="0" sldId="263"/>
            <ac:spMk id="2" creationId="{00000000-0000-0000-0000-000000000000}"/>
          </ac:spMkLst>
        </pc:spChg>
        <pc:spChg chg="mod">
          <ac:chgData name="ANTERO ROSANNA" userId="53894a81-ed6c-4751-9980-3144f38c13bb" providerId="ADAL" clId="{BE50540C-C66B-49BF-86A5-6C032C08AE0D}" dt="2024-12-16T13:42:27.018" v="2726" actId="14100"/>
          <ac:spMkLst>
            <pc:docMk/>
            <pc:sldMk cId="0" sldId="263"/>
            <ac:spMk id="3" creationId="{90F1E21F-90EA-2806-5DB0-44D404DFDE4A}"/>
          </ac:spMkLst>
        </pc:spChg>
        <pc:spChg chg="add mod">
          <ac:chgData name="ANTERO ROSANNA" userId="53894a81-ed6c-4751-9980-3144f38c13bb" providerId="ADAL" clId="{BE50540C-C66B-49BF-86A5-6C032C08AE0D}" dt="2024-12-06T08:08:19.301" v="2256" actId="20577"/>
          <ac:spMkLst>
            <pc:docMk/>
            <pc:sldMk cId="0" sldId="263"/>
            <ac:spMk id="4" creationId="{21BFF4A4-991B-7033-53FE-3C9367439C66}"/>
          </ac:spMkLst>
        </pc:spChg>
        <pc:spChg chg="del">
          <ac:chgData name="ANTERO ROSANNA" userId="53894a81-ed6c-4751-9980-3144f38c13bb" providerId="ADAL" clId="{BE50540C-C66B-49BF-86A5-6C032C08AE0D}" dt="2024-11-27T07:39:58.605" v="1505" actId="478"/>
          <ac:spMkLst>
            <pc:docMk/>
            <pc:sldMk cId="0" sldId="263"/>
            <ac:spMk id="10" creationId="{6E94D425-08D6-ABAC-2FDF-5FC1C53E5914}"/>
          </ac:spMkLst>
        </pc:spChg>
        <pc:spChg chg="add del mod">
          <ac:chgData name="ANTERO ROSANNA" userId="53894a81-ed6c-4751-9980-3144f38c13bb" providerId="ADAL" clId="{BE50540C-C66B-49BF-86A5-6C032C08AE0D}" dt="2024-11-27T07:38:52.274" v="1491" actId="478"/>
          <ac:spMkLst>
            <pc:docMk/>
            <pc:sldMk cId="0" sldId="263"/>
            <ac:spMk id="11" creationId="{F1C25B32-AB46-6114-D512-0D52AFBD5365}"/>
          </ac:spMkLst>
        </pc:spChg>
        <pc:spChg chg="add mod">
          <ac:chgData name="ANTERO ROSANNA" userId="53894a81-ed6c-4751-9980-3144f38c13bb" providerId="ADAL" clId="{BE50540C-C66B-49BF-86A5-6C032C08AE0D}" dt="2024-11-27T07:38:37.382" v="1489" actId="20577"/>
          <ac:spMkLst>
            <pc:docMk/>
            <pc:sldMk cId="0" sldId="263"/>
            <ac:spMk id="13" creationId="{A22E5136-7923-F81A-D9FD-C00D0EAFEA5C}"/>
          </ac:spMkLst>
        </pc:spChg>
        <pc:spChg chg="add mod">
          <ac:chgData name="ANTERO ROSANNA" userId="53894a81-ed6c-4751-9980-3144f38c13bb" providerId="ADAL" clId="{BE50540C-C66B-49BF-86A5-6C032C08AE0D}" dt="2024-12-16T13:44:49.995" v="2738" actId="1076"/>
          <ac:spMkLst>
            <pc:docMk/>
            <pc:sldMk cId="0" sldId="263"/>
            <ac:spMk id="18" creationId="{B634EB95-3E46-D1D5-37FB-8B4C64E8E35E}"/>
          </ac:spMkLst>
        </pc:spChg>
        <pc:spChg chg="add del mod">
          <ac:chgData name="ANTERO ROSANNA" userId="53894a81-ed6c-4751-9980-3144f38c13bb" providerId="ADAL" clId="{BE50540C-C66B-49BF-86A5-6C032C08AE0D}" dt="2024-12-16T13:44:08.075" v="2737" actId="478"/>
          <ac:spMkLst>
            <pc:docMk/>
            <pc:sldMk cId="0" sldId="263"/>
            <ac:spMk id="26" creationId="{B4A098F0-8C0F-6B02-FD64-93448C566EEA}"/>
          </ac:spMkLst>
        </pc:spChg>
        <pc:grpChg chg="add del mod">
          <ac:chgData name="ANTERO ROSANNA" userId="53894a81-ed6c-4751-9980-3144f38c13bb" providerId="ADAL" clId="{BE50540C-C66B-49BF-86A5-6C032C08AE0D}" dt="2024-12-16T11:55:02.709" v="2414"/>
          <ac:grpSpMkLst>
            <pc:docMk/>
            <pc:sldMk cId="0" sldId="263"/>
            <ac:grpSpMk id="10" creationId="{0954B2DA-4461-3F43-CD32-EADED8916CF8}"/>
          </ac:grpSpMkLst>
        </pc:grpChg>
        <pc:grpChg chg="mod">
          <ac:chgData name="ANTERO ROSANNA" userId="53894a81-ed6c-4751-9980-3144f38c13bb" providerId="ADAL" clId="{BE50540C-C66B-49BF-86A5-6C032C08AE0D}" dt="2024-12-16T11:54:25.826" v="2404"/>
          <ac:grpSpMkLst>
            <pc:docMk/>
            <pc:sldMk cId="0" sldId="263"/>
            <ac:grpSpMk id="14" creationId="{E80CB5D1-36E5-DCA7-1525-175D45CA8FEB}"/>
          </ac:grpSpMkLst>
        </pc:grpChg>
        <pc:grpChg chg="add del mod">
          <ac:chgData name="ANTERO ROSANNA" userId="53894a81-ed6c-4751-9980-3144f38c13bb" providerId="ADAL" clId="{BE50540C-C66B-49BF-86A5-6C032C08AE0D}" dt="2024-12-16T11:54:48.847" v="2412"/>
          <ac:grpSpMkLst>
            <pc:docMk/>
            <pc:sldMk cId="0" sldId="263"/>
            <ac:grpSpMk id="16" creationId="{7EEC2005-BE13-A452-200F-185A44D2EA9F}"/>
          </ac:grpSpMkLst>
        </pc:grpChg>
        <pc:grpChg chg="mod">
          <ac:chgData name="ANTERO ROSANNA" userId="53894a81-ed6c-4751-9980-3144f38c13bb" providerId="ADAL" clId="{BE50540C-C66B-49BF-86A5-6C032C08AE0D}" dt="2024-12-16T11:54:48.015" v="2410"/>
          <ac:grpSpMkLst>
            <pc:docMk/>
            <pc:sldMk cId="0" sldId="263"/>
            <ac:grpSpMk id="20" creationId="{E3B8EAEE-3E7D-893B-F528-A9EAD5BD0213}"/>
          </ac:grpSpMkLst>
        </pc:grpChg>
        <pc:grpChg chg="del mod">
          <ac:chgData name="ANTERO ROSANNA" userId="53894a81-ed6c-4751-9980-3144f38c13bb" providerId="ADAL" clId="{BE50540C-C66B-49BF-86A5-6C032C08AE0D}" dt="2024-12-16T13:42:18.467" v="2723" actId="478"/>
          <ac:grpSpMkLst>
            <pc:docMk/>
            <pc:sldMk cId="0" sldId="263"/>
            <ac:grpSpMk id="22" creationId="{82881A4C-0658-39DB-D2FB-54003D3A96E7}"/>
          </ac:grpSpMkLst>
        </pc:grpChg>
        <pc:picChg chg="del">
          <ac:chgData name="ANTERO ROSANNA" userId="53894a81-ed6c-4751-9980-3144f38c13bb" providerId="ADAL" clId="{BE50540C-C66B-49BF-86A5-6C032C08AE0D}" dt="2024-12-05T11:11:09.792" v="1601" actId="478"/>
          <ac:picMkLst>
            <pc:docMk/>
            <pc:sldMk cId="0" sldId="263"/>
            <ac:picMk id="5" creationId="{00000000-0000-0000-0000-000000000000}"/>
          </ac:picMkLst>
        </pc:picChg>
        <pc:picChg chg="add mod">
          <ac:chgData name="ANTERO ROSANNA" userId="53894a81-ed6c-4751-9980-3144f38c13bb" providerId="ADAL" clId="{BE50540C-C66B-49BF-86A5-6C032C08AE0D}" dt="2024-12-06T08:14:52.601" v="2297"/>
          <ac:picMkLst>
            <pc:docMk/>
            <pc:sldMk cId="0" sldId="263"/>
            <ac:picMk id="5" creationId="{D4AF3F05-19AC-189C-4ADE-526A7A1EC68D}"/>
          </ac:picMkLst>
        </pc:picChg>
        <pc:picChg chg="add del mod">
          <ac:chgData name="ANTERO ROSANNA" userId="53894a81-ed6c-4751-9980-3144f38c13bb" providerId="ADAL" clId="{BE50540C-C66B-49BF-86A5-6C032C08AE0D}" dt="2024-12-06T08:14:06.885" v="2284" actId="478"/>
          <ac:picMkLst>
            <pc:docMk/>
            <pc:sldMk cId="0" sldId="263"/>
            <ac:picMk id="6" creationId="{E56CD204-1994-8756-7B60-4E88B93BD7A1}"/>
          </ac:picMkLst>
        </pc:picChg>
        <pc:picChg chg="mod">
          <ac:chgData name="ANTERO ROSANNA" userId="53894a81-ed6c-4751-9980-3144f38c13bb" providerId="ADAL" clId="{BE50540C-C66B-49BF-86A5-6C032C08AE0D}" dt="2024-12-16T13:44:49.995" v="2738" actId="1076"/>
          <ac:picMkLst>
            <pc:docMk/>
            <pc:sldMk cId="0" sldId="263"/>
            <ac:picMk id="7" creationId="{4A6E396F-41F2-4901-A10E-7C54CE4C7CA9}"/>
          </ac:picMkLst>
        </pc:picChg>
        <pc:picChg chg="del mod">
          <ac:chgData name="ANTERO ROSANNA" userId="53894a81-ed6c-4751-9980-3144f38c13bb" providerId="ADAL" clId="{BE50540C-C66B-49BF-86A5-6C032C08AE0D}" dt="2024-11-27T07:37:40.529" v="1447" actId="478"/>
          <ac:picMkLst>
            <pc:docMk/>
            <pc:sldMk cId="0" sldId="263"/>
            <ac:picMk id="7" creationId="{51719EA4-297D-AD9D-2EF3-B204F39B7C72}"/>
          </ac:picMkLst>
        </pc:picChg>
        <pc:picChg chg="mod">
          <ac:chgData name="ANTERO ROSANNA" userId="53894a81-ed6c-4751-9980-3144f38c13bb" providerId="ADAL" clId="{BE50540C-C66B-49BF-86A5-6C032C08AE0D}" dt="2024-12-16T13:25:21.702" v="2486" actId="1076"/>
          <ac:picMkLst>
            <pc:docMk/>
            <pc:sldMk cId="0" sldId="263"/>
            <ac:picMk id="8" creationId="{00000000-0000-0000-0000-000000000000}"/>
          </ac:picMkLst>
        </pc:picChg>
        <pc:picChg chg="mod">
          <ac:chgData name="ANTERO ROSANNA" userId="53894a81-ed6c-4751-9980-3144f38c13bb" providerId="ADAL" clId="{BE50540C-C66B-49BF-86A5-6C032C08AE0D}" dt="2024-12-16T13:42:29.858" v="2727" actId="1076"/>
          <ac:picMkLst>
            <pc:docMk/>
            <pc:sldMk cId="0" sldId="263"/>
            <ac:picMk id="11" creationId="{5D06E20D-C023-7484-B01B-D0B86A211A4B}"/>
          </ac:picMkLst>
        </pc:picChg>
        <pc:picChg chg="del">
          <ac:chgData name="ANTERO ROSANNA" userId="53894a81-ed6c-4751-9980-3144f38c13bb" providerId="ADAL" clId="{BE50540C-C66B-49BF-86A5-6C032C08AE0D}" dt="2024-11-27T07:37:41.429" v="1448" actId="478"/>
          <ac:picMkLst>
            <pc:docMk/>
            <pc:sldMk cId="0" sldId="263"/>
            <ac:picMk id="12" creationId="{81B6A402-DC4D-8FCC-846D-C6997923B621}"/>
          </ac:picMkLst>
        </pc:picChg>
        <pc:picChg chg="del">
          <ac:chgData name="ANTERO ROSANNA" userId="53894a81-ed6c-4751-9980-3144f38c13bb" providerId="ADAL" clId="{BE50540C-C66B-49BF-86A5-6C032C08AE0D}" dt="2024-11-27T07:37:42.031" v="1449" actId="478"/>
          <ac:picMkLst>
            <pc:docMk/>
            <pc:sldMk cId="0" sldId="263"/>
            <ac:picMk id="14" creationId="{CA986AFD-EACF-B36E-82A7-E8D4734522D7}"/>
          </ac:picMkLst>
        </pc:picChg>
        <pc:picChg chg="del">
          <ac:chgData name="ANTERO ROSANNA" userId="53894a81-ed6c-4751-9980-3144f38c13bb" providerId="ADAL" clId="{BE50540C-C66B-49BF-86A5-6C032C08AE0D}" dt="2024-11-27T07:37:42.645" v="1450" actId="478"/>
          <ac:picMkLst>
            <pc:docMk/>
            <pc:sldMk cId="0" sldId="263"/>
            <ac:picMk id="15" creationId="{225AD530-9F48-50D6-A1C9-ACDCCE20BDFC}"/>
          </ac:picMkLst>
        </pc:picChg>
        <pc:picChg chg="del">
          <ac:chgData name="ANTERO ROSANNA" userId="53894a81-ed6c-4751-9980-3144f38c13bb" providerId="ADAL" clId="{BE50540C-C66B-49BF-86A5-6C032C08AE0D}" dt="2024-11-27T07:37:43.363" v="1451" actId="478"/>
          <ac:picMkLst>
            <pc:docMk/>
            <pc:sldMk cId="0" sldId="263"/>
            <ac:picMk id="16" creationId="{5C9B3B98-6F2B-AE0B-0990-BC28034D2B2C}"/>
          </ac:picMkLst>
        </pc:picChg>
        <pc:inkChg chg="add mod">
          <ac:chgData name="ANTERO ROSANNA" userId="53894a81-ed6c-4751-9980-3144f38c13bb" providerId="ADAL" clId="{BE50540C-C66B-49BF-86A5-6C032C08AE0D}" dt="2024-12-16T11:55:02.709" v="2414"/>
          <ac:inkMkLst>
            <pc:docMk/>
            <pc:sldMk cId="0" sldId="263"/>
            <ac:inkMk id="4" creationId="{F588BBF6-6CC0-6ACB-FF8B-3336D5D98AA4}"/>
          </ac:inkMkLst>
        </pc:inkChg>
        <pc:inkChg chg="add mod">
          <ac:chgData name="ANTERO ROSANNA" userId="53894a81-ed6c-4751-9980-3144f38c13bb" providerId="ADAL" clId="{BE50540C-C66B-49BF-86A5-6C032C08AE0D}" dt="2024-12-16T11:55:02.709" v="2414"/>
          <ac:inkMkLst>
            <pc:docMk/>
            <pc:sldMk cId="0" sldId="263"/>
            <ac:inkMk id="6" creationId="{45D01FC2-D758-FEB7-3245-C32B1F382B8B}"/>
          </ac:inkMkLst>
        </pc:inkChg>
        <pc:inkChg chg="add del mod">
          <ac:chgData name="ANTERO ROSANNA" userId="53894a81-ed6c-4751-9980-3144f38c13bb" providerId="ADAL" clId="{BE50540C-C66B-49BF-86A5-6C032C08AE0D}" dt="2024-12-16T11:54:25.826" v="2404"/>
          <ac:inkMkLst>
            <pc:docMk/>
            <pc:sldMk cId="0" sldId="263"/>
            <ac:inkMk id="12" creationId="{6ED15C9A-35DD-4680-1D20-C8B54BC91DD6}"/>
          </ac:inkMkLst>
        </pc:inkChg>
        <pc:inkChg chg="add del mod">
          <ac:chgData name="ANTERO ROSANNA" userId="53894a81-ed6c-4751-9980-3144f38c13bb" providerId="ADAL" clId="{BE50540C-C66B-49BF-86A5-6C032C08AE0D}" dt="2024-12-16T11:54:48.847" v="2412"/>
          <ac:inkMkLst>
            <pc:docMk/>
            <pc:sldMk cId="0" sldId="263"/>
            <ac:inkMk id="15" creationId="{8C1B5C08-0DCB-EE4E-AFE9-9074D93A21C3}"/>
          </ac:inkMkLst>
        </pc:inkChg>
        <pc:inkChg chg="add del mod">
          <ac:chgData name="ANTERO ROSANNA" userId="53894a81-ed6c-4751-9980-3144f38c13bb" providerId="ADAL" clId="{BE50540C-C66B-49BF-86A5-6C032C08AE0D}" dt="2024-12-16T11:54:48.015" v="2410"/>
          <ac:inkMkLst>
            <pc:docMk/>
            <pc:sldMk cId="0" sldId="263"/>
            <ac:inkMk id="19" creationId="{FACF8F02-B2C9-CBC1-66DB-BA50B9745B6B}"/>
          </ac:inkMkLst>
        </pc:inkChg>
        <pc:inkChg chg="add mod">
          <ac:chgData name="ANTERO ROSANNA" userId="53894a81-ed6c-4751-9980-3144f38c13bb" providerId="ADAL" clId="{BE50540C-C66B-49BF-86A5-6C032C08AE0D}" dt="2024-12-16T11:55:02.709" v="2414"/>
          <ac:inkMkLst>
            <pc:docMk/>
            <pc:sldMk cId="0" sldId="263"/>
            <ac:inkMk id="21" creationId="{6D2C6667-BD55-F7B6-9B83-6BA98BC2FB8A}"/>
          </ac:inkMkLst>
        </pc:inkChg>
        <pc:inkChg chg="add">
          <ac:chgData name="ANTERO ROSANNA" userId="53894a81-ed6c-4751-9980-3144f38c13bb" providerId="ADAL" clId="{BE50540C-C66B-49BF-86A5-6C032C08AE0D}" dt="2024-12-16T13:42:45.595" v="2729" actId="9405"/>
          <ac:inkMkLst>
            <pc:docMk/>
            <pc:sldMk cId="0" sldId="263"/>
            <ac:inkMk id="23" creationId="{03D49014-9780-09B6-E332-A70ACCAB66A2}"/>
          </ac:inkMkLst>
        </pc:inkChg>
        <pc:inkChg chg="add">
          <ac:chgData name="ANTERO ROSANNA" userId="53894a81-ed6c-4751-9980-3144f38c13bb" providerId="ADAL" clId="{BE50540C-C66B-49BF-86A5-6C032C08AE0D}" dt="2024-12-16T13:42:47.815" v="2730" actId="9405"/>
          <ac:inkMkLst>
            <pc:docMk/>
            <pc:sldMk cId="0" sldId="263"/>
            <ac:inkMk id="24" creationId="{D4ED8D32-9337-80E3-40DA-CDD5F1D4AC21}"/>
          </ac:inkMkLst>
        </pc:inkChg>
        <pc:inkChg chg="add">
          <ac:chgData name="ANTERO ROSANNA" userId="53894a81-ed6c-4751-9980-3144f38c13bb" providerId="ADAL" clId="{BE50540C-C66B-49BF-86A5-6C032C08AE0D}" dt="2024-12-16T13:42:50.627" v="2731" actId="9405"/>
          <ac:inkMkLst>
            <pc:docMk/>
            <pc:sldMk cId="0" sldId="263"/>
            <ac:inkMk id="25" creationId="{20BCA91A-5955-1613-4974-C6B37F227987}"/>
          </ac:inkMkLst>
        </pc:inkChg>
      </pc:sldChg>
      <pc:sldChg chg="addSp delSp modSp mod">
        <pc:chgData name="ANTERO ROSANNA" userId="53894a81-ed6c-4751-9980-3144f38c13bb" providerId="ADAL" clId="{BE50540C-C66B-49BF-86A5-6C032C08AE0D}" dt="2024-12-18T13:47:16.324" v="6316" actId="2"/>
        <pc:sldMkLst>
          <pc:docMk/>
          <pc:sldMk cId="2966167951" sldId="265"/>
        </pc:sldMkLst>
        <pc:spChg chg="add mod">
          <ac:chgData name="ANTERO ROSANNA" userId="53894a81-ed6c-4751-9980-3144f38c13bb" providerId="ADAL" clId="{BE50540C-C66B-49BF-86A5-6C032C08AE0D}" dt="2024-12-17T06:39:45.067" v="2965" actId="1035"/>
          <ac:spMkLst>
            <pc:docMk/>
            <pc:sldMk cId="2966167951" sldId="265"/>
            <ac:spMk id="2" creationId="{F4B3B5EB-B63D-DB7F-9C6C-8565FAAF75F7}"/>
          </ac:spMkLst>
        </pc:spChg>
        <pc:spChg chg="mod">
          <ac:chgData name="ANTERO ROSANNA" userId="53894a81-ed6c-4751-9980-3144f38c13bb" providerId="ADAL" clId="{BE50540C-C66B-49BF-86A5-6C032C08AE0D}" dt="2024-12-06T08:14:27.513" v="2291" actId="14100"/>
          <ac:spMkLst>
            <pc:docMk/>
            <pc:sldMk cId="2966167951" sldId="265"/>
            <ac:spMk id="3" creationId="{00000000-0000-0000-0000-000000000000}"/>
          </ac:spMkLst>
        </pc:spChg>
        <pc:spChg chg="mod">
          <ac:chgData name="ANTERO ROSANNA" userId="53894a81-ed6c-4751-9980-3144f38c13bb" providerId="ADAL" clId="{BE50540C-C66B-49BF-86A5-6C032C08AE0D}" dt="2024-12-18T13:47:16.324" v="6316" actId="2"/>
          <ac:spMkLst>
            <pc:docMk/>
            <pc:sldMk cId="2966167951" sldId="265"/>
            <ac:spMk id="11" creationId="{00000000-0000-0000-0000-000000000000}"/>
          </ac:spMkLst>
        </pc:spChg>
        <pc:picChg chg="add del mod">
          <ac:chgData name="ANTERO ROSANNA" userId="53894a81-ed6c-4751-9980-3144f38c13bb" providerId="ADAL" clId="{BE50540C-C66B-49BF-86A5-6C032C08AE0D}" dt="2024-12-06T08:14:22.345" v="2290" actId="478"/>
          <ac:picMkLst>
            <pc:docMk/>
            <pc:sldMk cId="2966167951" sldId="265"/>
            <ac:picMk id="2" creationId="{BE8D6880-2154-2F2D-0CBB-8FF183AC419F}"/>
          </ac:picMkLst>
        </pc:picChg>
        <pc:picChg chg="del">
          <ac:chgData name="ANTERO ROSANNA" userId="53894a81-ed6c-4751-9980-3144f38c13bb" providerId="ADAL" clId="{BE50540C-C66B-49BF-86A5-6C032C08AE0D}" dt="2024-12-05T11:11:31.728" v="1605" actId="478"/>
          <ac:picMkLst>
            <pc:docMk/>
            <pc:sldMk cId="2966167951" sldId="265"/>
            <ac:picMk id="4" creationId="{00000000-0000-0000-0000-000000000000}"/>
          </ac:picMkLst>
        </pc:picChg>
        <pc:picChg chg="add mod">
          <ac:chgData name="ANTERO ROSANNA" userId="53894a81-ed6c-4751-9980-3144f38c13bb" providerId="ADAL" clId="{BE50540C-C66B-49BF-86A5-6C032C08AE0D}" dt="2024-12-06T08:15:08.375" v="2302"/>
          <ac:picMkLst>
            <pc:docMk/>
            <pc:sldMk cId="2966167951" sldId="265"/>
            <ac:picMk id="4" creationId="{1B9E7061-1B46-DE4C-7B0D-A75E34FCA254}"/>
          </ac:picMkLst>
        </pc:picChg>
        <pc:picChg chg="mod">
          <ac:chgData name="ANTERO ROSANNA" userId="53894a81-ed6c-4751-9980-3144f38c13bb" providerId="ADAL" clId="{BE50540C-C66B-49BF-86A5-6C032C08AE0D}" dt="2024-12-17T06:38:46.234" v="2957" actId="1035"/>
          <ac:picMkLst>
            <pc:docMk/>
            <pc:sldMk cId="2966167951" sldId="265"/>
            <ac:picMk id="9" creationId="{00000000-0000-0000-0000-000000000000}"/>
          </ac:picMkLst>
        </pc:picChg>
      </pc:sldChg>
      <pc:sldChg chg="addSp delSp modSp mod">
        <pc:chgData name="ANTERO ROSANNA" userId="53894a81-ed6c-4751-9980-3144f38c13bb" providerId="ADAL" clId="{BE50540C-C66B-49BF-86A5-6C032C08AE0D}" dt="2024-12-18T13:46:06.925" v="6312" actId="313"/>
        <pc:sldMkLst>
          <pc:docMk/>
          <pc:sldMk cId="625609552" sldId="266"/>
        </pc:sldMkLst>
        <pc:spChg chg="mod">
          <ac:chgData name="ANTERO ROSANNA" userId="53894a81-ed6c-4751-9980-3144f38c13bb" providerId="ADAL" clId="{BE50540C-C66B-49BF-86A5-6C032C08AE0D}" dt="2024-12-18T13:46:06.925" v="6312" actId="313"/>
          <ac:spMkLst>
            <pc:docMk/>
            <pc:sldMk cId="625609552" sldId="266"/>
            <ac:spMk id="4" creationId="{F9A63F0F-5E81-9053-7764-598D2D0FA0FD}"/>
          </ac:spMkLst>
        </pc:spChg>
        <pc:spChg chg="mod">
          <ac:chgData name="ANTERO ROSANNA" userId="53894a81-ed6c-4751-9980-3144f38c13bb" providerId="ADAL" clId="{BE50540C-C66B-49BF-86A5-6C032C08AE0D}" dt="2024-11-26T12:19:32.777" v="1395"/>
          <ac:spMkLst>
            <pc:docMk/>
            <pc:sldMk cId="625609552" sldId="266"/>
            <ac:spMk id="6" creationId="{48D2A2AD-ECAB-1F03-4294-B2F3AAB8FCDE}"/>
          </ac:spMkLst>
        </pc:spChg>
        <pc:spChg chg="mod">
          <ac:chgData name="ANTERO ROSANNA" userId="53894a81-ed6c-4751-9980-3144f38c13bb" providerId="ADAL" clId="{BE50540C-C66B-49BF-86A5-6C032C08AE0D}" dt="2024-12-17T06:38:08.338" v="2949" actId="1035"/>
          <ac:spMkLst>
            <pc:docMk/>
            <pc:sldMk cId="625609552" sldId="266"/>
            <ac:spMk id="7" creationId="{8B528977-4046-C783-1397-6E88CAAC7DD7}"/>
          </ac:spMkLst>
        </pc:spChg>
        <pc:spChg chg="add mod">
          <ac:chgData name="ANTERO ROSANNA" userId="53894a81-ed6c-4751-9980-3144f38c13bb" providerId="ADAL" clId="{BE50540C-C66B-49BF-86A5-6C032C08AE0D}" dt="2024-12-17T06:38:03.367" v="2948"/>
          <ac:spMkLst>
            <pc:docMk/>
            <pc:sldMk cId="625609552" sldId="266"/>
            <ac:spMk id="8" creationId="{EC61ADD7-4137-702F-B184-49DD4AA0B8E1}"/>
          </ac:spMkLst>
        </pc:spChg>
        <pc:spChg chg="add mod">
          <ac:chgData name="ANTERO ROSANNA" userId="53894a81-ed6c-4751-9980-3144f38c13bb" providerId="ADAL" clId="{BE50540C-C66B-49BF-86A5-6C032C08AE0D}" dt="2024-12-17T06:39:36.690" v="2963" actId="1035"/>
          <ac:spMkLst>
            <pc:docMk/>
            <pc:sldMk cId="625609552" sldId="266"/>
            <ac:spMk id="11" creationId="{5F9F8C6B-7CDD-DE48-CF99-C1CDDFF0658C}"/>
          </ac:spMkLst>
        </pc:spChg>
        <pc:picChg chg="add mod">
          <ac:chgData name="ANTERO ROSANNA" userId="53894a81-ed6c-4751-9980-3144f38c13bb" providerId="ADAL" clId="{BE50540C-C66B-49BF-86A5-6C032C08AE0D}" dt="2024-12-17T06:38:03.367" v="2948"/>
          <ac:picMkLst>
            <pc:docMk/>
            <pc:sldMk cId="625609552" sldId="266"/>
            <ac:picMk id="2" creationId="{1AAFA2C9-DAD8-C7D2-D186-5E1ACF1F43CF}"/>
          </ac:picMkLst>
        </pc:picChg>
        <pc:picChg chg="add del mod">
          <ac:chgData name="ANTERO ROSANNA" userId="53894a81-ed6c-4751-9980-3144f38c13bb" providerId="ADAL" clId="{BE50540C-C66B-49BF-86A5-6C032C08AE0D}" dt="2024-12-06T08:14:16.640" v="2288" actId="478"/>
          <ac:picMkLst>
            <pc:docMk/>
            <pc:sldMk cId="625609552" sldId="266"/>
            <ac:picMk id="2" creationId="{70A1E1C3-6F00-222C-C52D-E6C954E10F2E}"/>
          </ac:picMkLst>
        </pc:picChg>
        <pc:picChg chg="add mod">
          <ac:chgData name="ANTERO ROSANNA" userId="53894a81-ed6c-4751-9980-3144f38c13bb" providerId="ADAL" clId="{BE50540C-C66B-49BF-86A5-6C032C08AE0D}" dt="2024-12-06T08:15:01.830" v="2300"/>
          <ac:picMkLst>
            <pc:docMk/>
            <pc:sldMk cId="625609552" sldId="266"/>
            <ac:picMk id="3" creationId="{13BD630D-8264-C3C7-C9B7-0DC79EC492EA}"/>
          </ac:picMkLst>
        </pc:picChg>
        <pc:picChg chg="del">
          <ac:chgData name="ANTERO ROSANNA" userId="53894a81-ed6c-4751-9980-3144f38c13bb" providerId="ADAL" clId="{BE50540C-C66B-49BF-86A5-6C032C08AE0D}" dt="2024-12-05T11:11:24.359" v="1603" actId="478"/>
          <ac:picMkLst>
            <pc:docMk/>
            <pc:sldMk cId="625609552" sldId="266"/>
            <ac:picMk id="8" creationId="{27BE456B-188D-1C13-4EB8-4A4A92887808}"/>
          </ac:picMkLst>
        </pc:picChg>
        <pc:picChg chg="add mod">
          <ac:chgData name="ANTERO ROSANNA" userId="53894a81-ed6c-4751-9980-3144f38c13bb" providerId="ADAL" clId="{BE50540C-C66B-49BF-86A5-6C032C08AE0D}" dt="2024-12-17T06:38:03.367" v="2948"/>
          <ac:picMkLst>
            <pc:docMk/>
            <pc:sldMk cId="625609552" sldId="266"/>
            <ac:picMk id="10" creationId="{700511D7-6DE7-BA50-61B2-3C32D0FBEF01}"/>
          </ac:picMkLst>
        </pc:picChg>
        <pc:cxnChg chg="add mod">
          <ac:chgData name="ANTERO ROSANNA" userId="53894a81-ed6c-4751-9980-3144f38c13bb" providerId="ADAL" clId="{BE50540C-C66B-49BF-86A5-6C032C08AE0D}" dt="2024-12-17T06:39:32.107" v="2962" actId="1035"/>
          <ac:cxnSpMkLst>
            <pc:docMk/>
            <pc:sldMk cId="625609552" sldId="266"/>
            <ac:cxnSpMk id="9" creationId="{5B0A19BF-6C57-DC84-67E0-1802F12A04E9}"/>
          </ac:cxnSpMkLst>
        </pc:cxnChg>
      </pc:sldChg>
      <pc:sldChg chg="addSp delSp modSp add del mod">
        <pc:chgData name="ANTERO ROSANNA" userId="53894a81-ed6c-4751-9980-3144f38c13bb" providerId="ADAL" clId="{BE50540C-C66B-49BF-86A5-6C032C08AE0D}" dt="2024-11-26T09:01:35.947" v="485" actId="47"/>
        <pc:sldMkLst>
          <pc:docMk/>
          <pc:sldMk cId="2767133039" sldId="267"/>
        </pc:sldMkLst>
        <pc:spChg chg="del">
          <ac:chgData name="ANTERO ROSANNA" userId="53894a81-ed6c-4751-9980-3144f38c13bb" providerId="ADAL" clId="{BE50540C-C66B-49BF-86A5-6C032C08AE0D}" dt="2024-11-26T08:12:30.278" v="170" actId="478"/>
          <ac:spMkLst>
            <pc:docMk/>
            <pc:sldMk cId="2767133039" sldId="267"/>
            <ac:spMk id="3" creationId="{00000000-0000-0000-0000-000000000000}"/>
          </ac:spMkLst>
        </pc:spChg>
        <pc:picChg chg="add del mod">
          <ac:chgData name="ANTERO ROSANNA" userId="53894a81-ed6c-4751-9980-3144f38c13bb" providerId="ADAL" clId="{BE50540C-C66B-49BF-86A5-6C032C08AE0D}" dt="2024-11-26T08:12:35.672" v="172" actId="478"/>
          <ac:picMkLst>
            <pc:docMk/>
            <pc:sldMk cId="2767133039" sldId="267"/>
            <ac:picMk id="5" creationId="{970B1148-CA00-6B20-C324-86BCA3DFA8F2}"/>
          </ac:picMkLst>
        </pc:picChg>
      </pc:sldChg>
      <pc:sldChg chg="addSp delSp modSp add mod">
        <pc:chgData name="ANTERO ROSANNA" userId="53894a81-ed6c-4751-9980-3144f38c13bb" providerId="ADAL" clId="{BE50540C-C66B-49BF-86A5-6C032C08AE0D}" dt="2024-12-18T13:47:21.691" v="6322" actId="2"/>
        <pc:sldMkLst>
          <pc:docMk/>
          <pc:sldMk cId="2794499644" sldId="268"/>
        </pc:sldMkLst>
        <pc:spChg chg="add del mod">
          <ac:chgData name="ANTERO ROSANNA" userId="53894a81-ed6c-4751-9980-3144f38c13bb" providerId="ADAL" clId="{BE50540C-C66B-49BF-86A5-6C032C08AE0D}" dt="2024-12-18T11:29:18.703" v="4887" actId="1076"/>
          <ac:spMkLst>
            <pc:docMk/>
            <pc:sldMk cId="2794499644" sldId="268"/>
            <ac:spMk id="2" creationId="{00000000-0000-0000-0000-000000000000}"/>
          </ac:spMkLst>
        </pc:spChg>
        <pc:spChg chg="del">
          <ac:chgData name="ANTERO ROSANNA" userId="53894a81-ed6c-4751-9980-3144f38c13bb" providerId="ADAL" clId="{BE50540C-C66B-49BF-86A5-6C032C08AE0D}" dt="2024-12-05T11:09:28.952" v="1584" actId="478"/>
          <ac:spMkLst>
            <pc:docMk/>
            <pc:sldMk cId="2794499644" sldId="268"/>
            <ac:spMk id="5" creationId="{2470C5EA-9153-8CBD-0510-291813DEF467}"/>
          </ac:spMkLst>
        </pc:spChg>
        <pc:spChg chg="mod">
          <ac:chgData name="ANTERO ROSANNA" userId="53894a81-ed6c-4751-9980-3144f38c13bb" providerId="ADAL" clId="{BE50540C-C66B-49BF-86A5-6C032C08AE0D}" dt="2024-12-16T13:27:03.007" v="2506" actId="1076"/>
          <ac:spMkLst>
            <pc:docMk/>
            <pc:sldMk cId="2794499644" sldId="268"/>
            <ac:spMk id="31" creationId="{00000000-0000-0000-0000-000000000000}"/>
          </ac:spMkLst>
        </pc:spChg>
        <pc:spChg chg="mod">
          <ac:chgData name="ANTERO ROSANNA" userId="53894a81-ed6c-4751-9980-3144f38c13bb" providerId="ADAL" clId="{BE50540C-C66B-49BF-86A5-6C032C08AE0D}" dt="2024-12-18T13:47:21.691" v="6322" actId="2"/>
          <ac:spMkLst>
            <pc:docMk/>
            <pc:sldMk cId="2794499644" sldId="268"/>
            <ac:spMk id="55" creationId="{00000000-0000-0000-0000-000000000000}"/>
          </ac:spMkLst>
        </pc:spChg>
        <pc:spChg chg="mod">
          <ac:chgData name="ANTERO ROSANNA" userId="53894a81-ed6c-4751-9980-3144f38c13bb" providerId="ADAL" clId="{BE50540C-C66B-49BF-86A5-6C032C08AE0D}" dt="2024-11-26T08:35:18.583" v="302" actId="1076"/>
          <ac:spMkLst>
            <pc:docMk/>
            <pc:sldMk cId="2794499644" sldId="268"/>
            <ac:spMk id="17413" creationId="{00000000-0000-0000-0000-000000000000}"/>
          </ac:spMkLst>
        </pc:spChg>
        <pc:picChg chg="add del mod">
          <ac:chgData name="ANTERO ROSANNA" userId="53894a81-ed6c-4751-9980-3144f38c13bb" providerId="ADAL" clId="{BE50540C-C66B-49BF-86A5-6C032C08AE0D}" dt="2024-12-16T13:24:54.477" v="2482" actId="478"/>
          <ac:picMkLst>
            <pc:docMk/>
            <pc:sldMk cId="2794499644" sldId="268"/>
            <ac:picMk id="2" creationId="{39EF6553-A050-D884-4AAD-EC76AB15AF56}"/>
          </ac:picMkLst>
        </pc:picChg>
        <pc:picChg chg="add del mod">
          <ac:chgData name="ANTERO ROSANNA" userId="53894a81-ed6c-4751-9980-3144f38c13bb" providerId="ADAL" clId="{BE50540C-C66B-49BF-86A5-6C032C08AE0D}" dt="2024-12-05T11:09:45.895" v="1590" actId="478"/>
          <ac:picMkLst>
            <pc:docMk/>
            <pc:sldMk cId="2794499644" sldId="268"/>
            <ac:picMk id="3" creationId="{0B30B98C-4C7F-E24C-C4C5-74EF0843D09B}"/>
          </ac:picMkLst>
        </pc:picChg>
        <pc:picChg chg="add mod">
          <ac:chgData name="ANTERO ROSANNA" userId="53894a81-ed6c-4751-9980-3144f38c13bb" providerId="ADAL" clId="{BE50540C-C66B-49BF-86A5-6C032C08AE0D}" dt="2024-11-26T08:17:58.973" v="189"/>
          <ac:picMkLst>
            <pc:docMk/>
            <pc:sldMk cId="2794499644" sldId="268"/>
            <ac:picMk id="3" creationId="{60D8DC15-8B2F-4AD5-BA31-625E195B8AEE}"/>
          </ac:picMkLst>
        </pc:picChg>
        <pc:picChg chg="add del mod">
          <ac:chgData name="ANTERO ROSANNA" userId="53894a81-ed6c-4751-9980-3144f38c13bb" providerId="ADAL" clId="{BE50540C-C66B-49BF-86A5-6C032C08AE0D}" dt="2024-11-27T07:30:35.348" v="1401" actId="478"/>
          <ac:picMkLst>
            <pc:docMk/>
            <pc:sldMk cId="2794499644" sldId="268"/>
            <ac:picMk id="3" creationId="{B3080C80-5B08-CD1D-7726-EC60DBD3E4EE}"/>
          </ac:picMkLst>
        </pc:picChg>
        <pc:picChg chg="add del mod">
          <ac:chgData name="ANTERO ROSANNA" userId="53894a81-ed6c-4751-9980-3144f38c13bb" providerId="ADAL" clId="{BE50540C-C66B-49BF-86A5-6C032C08AE0D}" dt="2024-12-06T08:03:12.821" v="2166" actId="478"/>
          <ac:picMkLst>
            <pc:docMk/>
            <pc:sldMk cId="2794499644" sldId="268"/>
            <ac:picMk id="3" creationId="{D1581B74-0CAC-B2DF-441B-8427A504B227}"/>
          </ac:picMkLst>
        </pc:picChg>
        <pc:picChg chg="add mod">
          <ac:chgData name="ANTERO ROSANNA" userId="53894a81-ed6c-4751-9980-3144f38c13bb" providerId="ADAL" clId="{BE50540C-C66B-49BF-86A5-6C032C08AE0D}" dt="2024-12-06T08:13:54.609" v="2279" actId="14100"/>
          <ac:picMkLst>
            <pc:docMk/>
            <pc:sldMk cId="2794499644" sldId="268"/>
            <ac:picMk id="6" creationId="{5867215E-F49F-41F6-6355-E4812DE3D3AC}"/>
          </ac:picMkLst>
        </pc:picChg>
        <pc:picChg chg="add del mod">
          <ac:chgData name="ANTERO ROSANNA" userId="53894a81-ed6c-4751-9980-3144f38c13bb" providerId="ADAL" clId="{BE50540C-C66B-49BF-86A5-6C032C08AE0D}" dt="2024-12-16T13:27:14.351" v="2511" actId="14100"/>
          <ac:picMkLst>
            <pc:docMk/>
            <pc:sldMk cId="2794499644" sldId="268"/>
            <ac:picMk id="9" creationId="{5C909C15-6EE0-DE4B-6192-3713EF7B19DF}"/>
          </ac:picMkLst>
        </pc:picChg>
        <pc:picChg chg="add del mod">
          <ac:chgData name="ANTERO ROSANNA" userId="53894a81-ed6c-4751-9980-3144f38c13bb" providerId="ADAL" clId="{BE50540C-C66B-49BF-86A5-6C032C08AE0D}" dt="2024-12-16T13:27:11.383" v="2510" actId="14100"/>
          <ac:picMkLst>
            <pc:docMk/>
            <pc:sldMk cId="2794499644" sldId="268"/>
            <ac:picMk id="11" creationId="{E39FAB90-85EB-1EA4-A26E-F067CAC6886F}"/>
          </ac:picMkLst>
        </pc:picChg>
        <pc:picChg chg="del">
          <ac:chgData name="ANTERO ROSANNA" userId="53894a81-ed6c-4751-9980-3144f38c13bb" providerId="ADAL" clId="{BE50540C-C66B-49BF-86A5-6C032C08AE0D}" dt="2024-12-05T11:09:32.255" v="1585" actId="478"/>
          <ac:picMkLst>
            <pc:docMk/>
            <pc:sldMk cId="2794499644" sldId="268"/>
            <ac:picMk id="1026" creationId="{00000000-0000-0000-0000-000000000000}"/>
          </ac:picMkLst>
        </pc:picChg>
        <pc:picChg chg="mod">
          <ac:chgData name="ANTERO ROSANNA" userId="53894a81-ed6c-4751-9980-3144f38c13bb" providerId="ADAL" clId="{BE50540C-C66B-49BF-86A5-6C032C08AE0D}" dt="2024-11-26T08:49:20.165" v="363" actId="1076"/>
          <ac:picMkLst>
            <pc:docMk/>
            <pc:sldMk cId="2794499644" sldId="268"/>
            <ac:picMk id="3077" creationId="{00000000-0000-0000-0000-000000000000}"/>
          </ac:picMkLst>
        </pc:picChg>
      </pc:sldChg>
      <pc:sldChg chg="addSp delSp modSp add mod ord">
        <pc:chgData name="ANTERO ROSANNA" userId="53894a81-ed6c-4751-9980-3144f38c13bb" providerId="ADAL" clId="{BE50540C-C66B-49BF-86A5-6C032C08AE0D}" dt="2024-12-18T13:20:54.484" v="4982" actId="1076"/>
        <pc:sldMkLst>
          <pc:docMk/>
          <pc:sldMk cId="2434313920" sldId="269"/>
        </pc:sldMkLst>
        <pc:spChg chg="del">
          <ac:chgData name="ANTERO ROSANNA" userId="53894a81-ed6c-4751-9980-3144f38c13bb" providerId="ADAL" clId="{BE50540C-C66B-49BF-86A5-6C032C08AE0D}" dt="2024-12-06T08:16:07.888" v="2306" actId="478"/>
          <ac:spMkLst>
            <pc:docMk/>
            <pc:sldMk cId="2434313920" sldId="269"/>
            <ac:spMk id="2" creationId="{00000000-0000-0000-0000-000000000000}"/>
          </ac:spMkLst>
        </pc:spChg>
        <pc:spChg chg="del">
          <ac:chgData name="ANTERO ROSANNA" userId="53894a81-ed6c-4751-9980-3144f38c13bb" providerId="ADAL" clId="{BE50540C-C66B-49BF-86A5-6C032C08AE0D}" dt="2024-12-16T11:53:17.471" v="2397" actId="478"/>
          <ac:spMkLst>
            <pc:docMk/>
            <pc:sldMk cId="2434313920" sldId="269"/>
            <ac:spMk id="2" creationId="{89C8640D-D592-D634-5833-D7BD4A7EE1ED}"/>
          </ac:spMkLst>
        </pc:spChg>
        <pc:spChg chg="del">
          <ac:chgData name="ANTERO ROSANNA" userId="53894a81-ed6c-4751-9980-3144f38c13bb" providerId="ADAL" clId="{BE50540C-C66B-49BF-86A5-6C032C08AE0D}" dt="2024-12-05T11:10:57.120" v="1597" actId="478"/>
          <ac:spMkLst>
            <pc:docMk/>
            <pc:sldMk cId="2434313920" sldId="269"/>
            <ac:spMk id="5" creationId="{2470C5EA-9153-8CBD-0510-291813DEF467}"/>
          </ac:spMkLst>
        </pc:spChg>
        <pc:spChg chg="add mod">
          <ac:chgData name="ANTERO ROSANNA" userId="53894a81-ed6c-4751-9980-3144f38c13bb" providerId="ADAL" clId="{BE50540C-C66B-49BF-86A5-6C032C08AE0D}" dt="2024-12-18T13:20:45.987" v="4980" actId="2711"/>
          <ac:spMkLst>
            <pc:docMk/>
            <pc:sldMk cId="2434313920" sldId="269"/>
            <ac:spMk id="8" creationId="{517B13F8-F5B1-13A5-68F0-C2C6B7EC3E97}"/>
          </ac:spMkLst>
        </pc:spChg>
        <pc:spChg chg="add del mod">
          <ac:chgData name="ANTERO ROSANNA" userId="53894a81-ed6c-4751-9980-3144f38c13bb" providerId="ADAL" clId="{BE50540C-C66B-49BF-86A5-6C032C08AE0D}" dt="2024-12-06T07:59:02.555" v="2119" actId="478"/>
          <ac:spMkLst>
            <pc:docMk/>
            <pc:sldMk cId="2434313920" sldId="269"/>
            <ac:spMk id="8" creationId="{C9702BA8-3A48-2920-9997-2EA5B5382297}"/>
          </ac:spMkLst>
        </pc:spChg>
        <pc:spChg chg="add del mod">
          <ac:chgData name="ANTERO ROSANNA" userId="53894a81-ed6c-4751-9980-3144f38c13bb" providerId="ADAL" clId="{BE50540C-C66B-49BF-86A5-6C032C08AE0D}" dt="2024-12-18T13:18:35.276" v="4953" actId="478"/>
          <ac:spMkLst>
            <pc:docMk/>
            <pc:sldMk cId="2434313920" sldId="269"/>
            <ac:spMk id="9" creationId="{62DC56BA-F0EE-C2EC-AE36-F6B9B12A520C}"/>
          </ac:spMkLst>
        </pc:spChg>
        <pc:spChg chg="add del mod">
          <ac:chgData name="ANTERO ROSANNA" userId="53894a81-ed6c-4751-9980-3144f38c13bb" providerId="ADAL" clId="{BE50540C-C66B-49BF-86A5-6C032C08AE0D}" dt="2024-12-18T13:18:44.588" v="4955" actId="478"/>
          <ac:spMkLst>
            <pc:docMk/>
            <pc:sldMk cId="2434313920" sldId="269"/>
            <ac:spMk id="10" creationId="{C47A5051-3BDA-9929-0668-CB6C09BF3D56}"/>
          </ac:spMkLst>
        </pc:spChg>
        <pc:spChg chg="add mod">
          <ac:chgData name="ANTERO ROSANNA" userId="53894a81-ed6c-4751-9980-3144f38c13bb" providerId="ADAL" clId="{BE50540C-C66B-49BF-86A5-6C032C08AE0D}" dt="2024-12-18T13:20:54.484" v="4982" actId="1076"/>
          <ac:spMkLst>
            <pc:docMk/>
            <pc:sldMk cId="2434313920" sldId="269"/>
            <ac:spMk id="12" creationId="{2B9F67F6-B3AD-5878-5366-9B045FEBA1CD}"/>
          </ac:spMkLst>
        </pc:spChg>
        <pc:spChg chg="add del mod ord">
          <ac:chgData name="ANTERO ROSANNA" userId="53894a81-ed6c-4751-9980-3144f38c13bb" providerId="ADAL" clId="{BE50540C-C66B-49BF-86A5-6C032C08AE0D}" dt="2024-12-18T13:20:09.613" v="4977" actId="478"/>
          <ac:spMkLst>
            <pc:docMk/>
            <pc:sldMk cId="2434313920" sldId="269"/>
            <ac:spMk id="13" creationId="{0B8F2480-528F-66DD-1D2E-78E61415B46C}"/>
          </ac:spMkLst>
        </pc:spChg>
        <pc:spChg chg="add del mod ord">
          <ac:chgData name="ANTERO ROSANNA" userId="53894a81-ed6c-4751-9980-3144f38c13bb" providerId="ADAL" clId="{BE50540C-C66B-49BF-86A5-6C032C08AE0D}" dt="2024-12-18T13:20:11.788" v="4978" actId="478"/>
          <ac:spMkLst>
            <pc:docMk/>
            <pc:sldMk cId="2434313920" sldId="269"/>
            <ac:spMk id="19" creationId="{205D9F2B-79D1-DAA9-88E3-F55539EEADC4}"/>
          </ac:spMkLst>
        </pc:spChg>
        <pc:spChg chg="mod">
          <ac:chgData name="ANTERO ROSANNA" userId="53894a81-ed6c-4751-9980-3144f38c13bb" providerId="ADAL" clId="{BE50540C-C66B-49BF-86A5-6C032C08AE0D}" dt="2024-12-16T13:38:09.607" v="2669" actId="14100"/>
          <ac:spMkLst>
            <pc:docMk/>
            <pc:sldMk cId="2434313920" sldId="269"/>
            <ac:spMk id="31" creationId="{00000000-0000-0000-0000-000000000000}"/>
          </ac:spMkLst>
        </pc:spChg>
        <pc:spChg chg="mod">
          <ac:chgData name="ANTERO ROSANNA" userId="53894a81-ed6c-4751-9980-3144f38c13bb" providerId="ADAL" clId="{BE50540C-C66B-49BF-86A5-6C032C08AE0D}" dt="2024-12-16T13:36:48.149" v="2663" actId="1076"/>
          <ac:spMkLst>
            <pc:docMk/>
            <pc:sldMk cId="2434313920" sldId="269"/>
            <ac:spMk id="55" creationId="{00000000-0000-0000-0000-000000000000}"/>
          </ac:spMkLst>
        </pc:spChg>
        <pc:picChg chg="mod">
          <ac:chgData name="ANTERO ROSANNA" userId="53894a81-ed6c-4751-9980-3144f38c13bb" providerId="ADAL" clId="{BE50540C-C66B-49BF-86A5-6C032C08AE0D}" dt="2024-12-18T13:18:30.930" v="4952" actId="1076"/>
          <ac:picMkLst>
            <pc:docMk/>
            <pc:sldMk cId="2434313920" sldId="269"/>
            <ac:picMk id="2" creationId="{98C1E6DB-1430-5E31-D89B-F99E74D76C26}"/>
          </ac:picMkLst>
        </pc:picChg>
        <pc:picChg chg="add del mod modCrop">
          <ac:chgData name="ANTERO ROSANNA" userId="53894a81-ed6c-4751-9980-3144f38c13bb" providerId="ADAL" clId="{BE50540C-C66B-49BF-86A5-6C032C08AE0D}" dt="2024-12-18T13:18:51.900" v="4960" actId="478"/>
          <ac:picMkLst>
            <pc:docMk/>
            <pc:sldMk cId="2434313920" sldId="269"/>
            <ac:picMk id="3" creationId="{4B9E9E74-7F61-B4BF-5DCC-5E557A0FD13A}"/>
          </ac:picMkLst>
        </pc:picChg>
        <pc:picChg chg="add mod">
          <ac:chgData name="ANTERO ROSANNA" userId="53894a81-ed6c-4751-9980-3144f38c13bb" providerId="ADAL" clId="{BE50540C-C66B-49BF-86A5-6C032C08AE0D}" dt="2024-12-16T13:32:05.870" v="2598" actId="1076"/>
          <ac:picMkLst>
            <pc:docMk/>
            <pc:sldMk cId="2434313920" sldId="269"/>
            <ac:picMk id="4" creationId="{C9F2EF06-9618-9E5E-6910-A0B3B41A944B}"/>
          </ac:picMkLst>
        </pc:picChg>
        <pc:picChg chg="add mod">
          <ac:chgData name="ANTERO ROSANNA" userId="53894a81-ed6c-4751-9980-3144f38c13bb" providerId="ADAL" clId="{BE50540C-C66B-49BF-86A5-6C032C08AE0D}" dt="2024-12-16T13:24:59.709" v="2483" actId="14100"/>
          <ac:picMkLst>
            <pc:docMk/>
            <pc:sldMk cId="2434313920" sldId="269"/>
            <ac:picMk id="5" creationId="{A95AAC66-ABAD-D26B-D80F-DD6CF5D51F46}"/>
          </ac:picMkLst>
        </pc:picChg>
        <pc:picChg chg="add del mod modCrop">
          <ac:chgData name="ANTERO ROSANNA" userId="53894a81-ed6c-4751-9980-3144f38c13bb" providerId="ADAL" clId="{BE50540C-C66B-49BF-86A5-6C032C08AE0D}" dt="2024-12-18T13:18:50.212" v="4957" actId="478"/>
          <ac:picMkLst>
            <pc:docMk/>
            <pc:sldMk cId="2434313920" sldId="269"/>
            <ac:picMk id="6" creationId="{FB9983AA-218A-B2C3-FCD1-A31E4DAADAE2}"/>
          </ac:picMkLst>
        </pc:picChg>
        <pc:picChg chg="add del mod modCrop">
          <ac:chgData name="ANTERO ROSANNA" userId="53894a81-ed6c-4751-9980-3144f38c13bb" providerId="ADAL" clId="{BE50540C-C66B-49BF-86A5-6C032C08AE0D}" dt="2024-12-18T13:18:49.764" v="4956" actId="478"/>
          <ac:picMkLst>
            <pc:docMk/>
            <pc:sldMk cId="2434313920" sldId="269"/>
            <ac:picMk id="7" creationId="{37C22CFF-7787-649A-EA5D-4EE7A461CECF}"/>
          </ac:picMkLst>
        </pc:picChg>
        <pc:picChg chg="add del mod">
          <ac:chgData name="ANTERO ROSANNA" userId="53894a81-ed6c-4751-9980-3144f38c13bb" providerId="ADAL" clId="{BE50540C-C66B-49BF-86A5-6C032C08AE0D}" dt="2024-11-26T09:12:59.433" v="510" actId="478"/>
          <ac:picMkLst>
            <pc:docMk/>
            <pc:sldMk cId="2434313920" sldId="269"/>
            <ac:picMk id="7" creationId="{AFCC82A0-664D-CBAF-C102-DFE3FC77A4A8}"/>
          </ac:picMkLst>
        </pc:picChg>
        <pc:picChg chg="del">
          <ac:chgData name="ANTERO ROSANNA" userId="53894a81-ed6c-4751-9980-3144f38c13bb" providerId="ADAL" clId="{BE50540C-C66B-49BF-86A5-6C032C08AE0D}" dt="2024-11-26T08:50:31.307" v="397" actId="478"/>
          <ac:picMkLst>
            <pc:docMk/>
            <pc:sldMk cId="2434313920" sldId="269"/>
            <ac:picMk id="9" creationId="{5C909C15-6EE0-DE4B-6192-3713EF7B19DF}"/>
          </ac:picMkLst>
        </pc:picChg>
        <pc:picChg chg="add del mod">
          <ac:chgData name="ANTERO ROSANNA" userId="53894a81-ed6c-4751-9980-3144f38c13bb" providerId="ADAL" clId="{BE50540C-C66B-49BF-86A5-6C032C08AE0D}" dt="2024-12-06T08:14:01.670" v="2281" actId="478"/>
          <ac:picMkLst>
            <pc:docMk/>
            <pc:sldMk cId="2434313920" sldId="269"/>
            <ac:picMk id="9" creationId="{FAA4B3D3-316E-CB95-27D9-E6E725F00F90}"/>
          </ac:picMkLst>
        </pc:picChg>
        <pc:picChg chg="mod">
          <ac:chgData name="ANTERO ROSANNA" userId="53894a81-ed6c-4751-9980-3144f38c13bb" providerId="ADAL" clId="{BE50540C-C66B-49BF-86A5-6C032C08AE0D}" dt="2024-12-16T13:32:43.416" v="2605" actId="1076"/>
          <ac:picMkLst>
            <pc:docMk/>
            <pc:sldMk cId="2434313920" sldId="269"/>
            <ac:picMk id="11" creationId="{7EE22555-FDB5-1554-EB90-7CE5B48E726D}"/>
          </ac:picMkLst>
        </pc:picChg>
        <pc:picChg chg="del">
          <ac:chgData name="ANTERO ROSANNA" userId="53894a81-ed6c-4751-9980-3144f38c13bb" providerId="ADAL" clId="{BE50540C-C66B-49BF-86A5-6C032C08AE0D}" dt="2024-11-26T08:50:32.200" v="398" actId="478"/>
          <ac:picMkLst>
            <pc:docMk/>
            <pc:sldMk cId="2434313920" sldId="269"/>
            <ac:picMk id="11" creationId="{E39FAB90-85EB-1EA4-A26E-F067CAC6886F}"/>
          </ac:picMkLst>
        </pc:picChg>
        <pc:picChg chg="add del mod">
          <ac:chgData name="ANTERO ROSANNA" userId="53894a81-ed6c-4751-9980-3144f38c13bb" providerId="ADAL" clId="{BE50540C-C66B-49BF-86A5-6C032C08AE0D}" dt="2024-12-16T11:53:06.599" v="2395" actId="478"/>
          <ac:picMkLst>
            <pc:docMk/>
            <pc:sldMk cId="2434313920" sldId="269"/>
            <ac:picMk id="12" creationId="{C968A404-B231-291C-DA6E-C13B7D2BB29A}"/>
          </ac:picMkLst>
        </pc:picChg>
        <pc:picChg chg="add del mod">
          <ac:chgData name="ANTERO ROSANNA" userId="53894a81-ed6c-4751-9980-3144f38c13bb" providerId="ADAL" clId="{BE50540C-C66B-49BF-86A5-6C032C08AE0D}" dt="2024-12-16T11:53:11.096" v="2396" actId="478"/>
          <ac:picMkLst>
            <pc:docMk/>
            <pc:sldMk cId="2434313920" sldId="269"/>
            <ac:picMk id="14" creationId="{F2E5CC7E-C84A-D707-1833-B7C201342E77}"/>
          </ac:picMkLst>
        </pc:picChg>
        <pc:picChg chg="mod">
          <ac:chgData name="ANTERO ROSANNA" userId="53894a81-ed6c-4751-9980-3144f38c13bb" providerId="ADAL" clId="{BE50540C-C66B-49BF-86A5-6C032C08AE0D}" dt="2024-12-16T13:37:08.485" v="2668" actId="1076"/>
          <ac:picMkLst>
            <pc:docMk/>
            <pc:sldMk cId="2434313920" sldId="269"/>
            <ac:picMk id="15" creationId="{CFAD1225-2407-5353-81AA-84008FB4E5FF}"/>
          </ac:picMkLst>
        </pc:picChg>
        <pc:picChg chg="add del mod">
          <ac:chgData name="ANTERO ROSANNA" userId="53894a81-ed6c-4751-9980-3144f38c13bb" providerId="ADAL" clId="{BE50540C-C66B-49BF-86A5-6C032C08AE0D}" dt="2024-12-06T08:02:29.568" v="2151" actId="478"/>
          <ac:picMkLst>
            <pc:docMk/>
            <pc:sldMk cId="2434313920" sldId="269"/>
            <ac:picMk id="16" creationId="{888A95A8-120F-7FBE-1AF7-F2FED2352A18}"/>
          </ac:picMkLst>
        </pc:picChg>
        <pc:picChg chg="add mod modCrop">
          <ac:chgData name="ANTERO ROSANNA" userId="53894a81-ed6c-4751-9980-3144f38c13bb" providerId="ADAL" clId="{BE50540C-C66B-49BF-86A5-6C032C08AE0D}" dt="2024-12-16T13:33:25.664" v="2619" actId="14100"/>
          <ac:picMkLst>
            <pc:docMk/>
            <pc:sldMk cId="2434313920" sldId="269"/>
            <ac:picMk id="16" creationId="{EC1A0D8D-D33D-105B-CFC6-8CC2D541B29E}"/>
          </ac:picMkLst>
        </pc:picChg>
        <pc:picChg chg="add mod">
          <ac:chgData name="ANTERO ROSANNA" userId="53894a81-ed6c-4751-9980-3144f38c13bb" providerId="ADAL" clId="{BE50540C-C66B-49BF-86A5-6C032C08AE0D}" dt="2024-12-06T08:16:58.104" v="2332" actId="1076"/>
          <ac:picMkLst>
            <pc:docMk/>
            <pc:sldMk cId="2434313920" sldId="269"/>
            <ac:picMk id="18" creationId="{36495B66-DE73-1470-8B3B-3B5FD5CC02E7}"/>
          </ac:picMkLst>
        </pc:picChg>
        <pc:picChg chg="add mod">
          <ac:chgData name="ANTERO ROSANNA" userId="53894a81-ed6c-4751-9980-3144f38c13bb" providerId="ADAL" clId="{BE50540C-C66B-49BF-86A5-6C032C08AE0D}" dt="2024-12-06T08:16:57.018" v="2331" actId="14100"/>
          <ac:picMkLst>
            <pc:docMk/>
            <pc:sldMk cId="2434313920" sldId="269"/>
            <ac:picMk id="20" creationId="{93773B77-3F19-243C-1576-EEB94EC98F70}"/>
          </ac:picMkLst>
        </pc:picChg>
        <pc:picChg chg="add mod">
          <ac:chgData name="ANTERO ROSANNA" userId="53894a81-ed6c-4751-9980-3144f38c13bb" providerId="ADAL" clId="{BE50540C-C66B-49BF-86A5-6C032C08AE0D}" dt="2024-12-06T08:14:41.364" v="2295" actId="1076"/>
          <ac:picMkLst>
            <pc:docMk/>
            <pc:sldMk cId="2434313920" sldId="269"/>
            <ac:picMk id="21" creationId="{FE69DC59-7AEB-64CD-36BD-F414571E4D14}"/>
          </ac:picMkLst>
        </pc:picChg>
        <pc:picChg chg="add mod">
          <ac:chgData name="ANTERO ROSANNA" userId="53894a81-ed6c-4751-9980-3144f38c13bb" providerId="ADAL" clId="{BE50540C-C66B-49BF-86A5-6C032C08AE0D}" dt="2024-12-16T13:39:49.498" v="2693" actId="571"/>
          <ac:picMkLst>
            <pc:docMk/>
            <pc:sldMk cId="2434313920" sldId="269"/>
            <ac:picMk id="23" creationId="{C87A1048-E6B9-F24E-726E-FFD2BDEE290C}"/>
          </ac:picMkLst>
        </pc:picChg>
        <pc:picChg chg="add mod">
          <ac:chgData name="ANTERO ROSANNA" userId="53894a81-ed6c-4751-9980-3144f38c13bb" providerId="ADAL" clId="{BE50540C-C66B-49BF-86A5-6C032C08AE0D}" dt="2024-12-16T13:39:49.498" v="2693" actId="571"/>
          <ac:picMkLst>
            <pc:docMk/>
            <pc:sldMk cId="2434313920" sldId="269"/>
            <ac:picMk id="25" creationId="{2EE1806E-B515-329B-3AD9-BA47AA67CA22}"/>
          </ac:picMkLst>
        </pc:picChg>
        <pc:picChg chg="del mod">
          <ac:chgData name="ANTERO ROSANNA" userId="53894a81-ed6c-4751-9980-3144f38c13bb" providerId="ADAL" clId="{BE50540C-C66B-49BF-86A5-6C032C08AE0D}" dt="2024-12-16T13:18:31.124" v="2422" actId="21"/>
          <ac:picMkLst>
            <pc:docMk/>
            <pc:sldMk cId="2434313920" sldId="269"/>
            <ac:picMk id="26" creationId="{5A963C8C-CAE9-D848-3535-12FECF8B1092}"/>
          </ac:picMkLst>
        </pc:picChg>
        <pc:picChg chg="add mod">
          <ac:chgData name="ANTERO ROSANNA" userId="53894a81-ed6c-4751-9980-3144f38c13bb" providerId="ADAL" clId="{BE50540C-C66B-49BF-86A5-6C032C08AE0D}" dt="2024-12-16T13:39:49.498" v="2693" actId="571"/>
          <ac:picMkLst>
            <pc:docMk/>
            <pc:sldMk cId="2434313920" sldId="269"/>
            <ac:picMk id="27" creationId="{D72E57EF-5CBC-5CF9-8B5D-17B6CB1B39DB}"/>
          </ac:picMkLst>
        </pc:picChg>
        <pc:picChg chg="del mod">
          <ac:chgData name="ANTERO ROSANNA" userId="53894a81-ed6c-4751-9980-3144f38c13bb" providerId="ADAL" clId="{BE50540C-C66B-49BF-86A5-6C032C08AE0D}" dt="2024-12-16T13:18:31.124" v="2422" actId="21"/>
          <ac:picMkLst>
            <pc:docMk/>
            <pc:sldMk cId="2434313920" sldId="269"/>
            <ac:picMk id="28" creationId="{CF44C2E7-0EB6-BD94-2CCA-9A43DB84F881}"/>
          </ac:picMkLst>
        </pc:picChg>
        <pc:picChg chg="add mod">
          <ac:chgData name="ANTERO ROSANNA" userId="53894a81-ed6c-4751-9980-3144f38c13bb" providerId="ADAL" clId="{BE50540C-C66B-49BF-86A5-6C032C08AE0D}" dt="2024-12-16T13:39:49.498" v="2693" actId="571"/>
          <ac:picMkLst>
            <pc:docMk/>
            <pc:sldMk cId="2434313920" sldId="269"/>
            <ac:picMk id="29" creationId="{ABF5B712-BF70-7068-3E3E-C567EBBBF477}"/>
          </ac:picMkLst>
        </pc:picChg>
        <pc:picChg chg="del mod modCrop">
          <ac:chgData name="ANTERO ROSANNA" userId="53894a81-ed6c-4751-9980-3144f38c13bb" providerId="ADAL" clId="{BE50540C-C66B-49BF-86A5-6C032C08AE0D}" dt="2024-12-18T13:18:51.443" v="4959" actId="478"/>
          <ac:picMkLst>
            <pc:docMk/>
            <pc:sldMk cId="2434313920" sldId="269"/>
            <ac:picMk id="30" creationId="{6A23DE06-86D3-43E6-F6CA-7A612CEA0699}"/>
          </ac:picMkLst>
        </pc:picChg>
        <pc:picChg chg="del mod">
          <ac:chgData name="ANTERO ROSANNA" userId="53894a81-ed6c-4751-9980-3144f38c13bb" providerId="ADAL" clId="{BE50540C-C66B-49BF-86A5-6C032C08AE0D}" dt="2024-12-18T13:18:50.747" v="4958" actId="478"/>
          <ac:picMkLst>
            <pc:docMk/>
            <pc:sldMk cId="2434313920" sldId="269"/>
            <ac:picMk id="33" creationId="{C6A8AC54-5FE1-2CA9-745A-08784AA01CEF}"/>
          </ac:picMkLst>
        </pc:picChg>
        <pc:picChg chg="del">
          <ac:chgData name="ANTERO ROSANNA" userId="53894a81-ed6c-4751-9980-3144f38c13bb" providerId="ADAL" clId="{BE50540C-C66B-49BF-86A5-6C032C08AE0D}" dt="2024-12-05T11:10:56.208" v="1596" actId="478"/>
          <ac:picMkLst>
            <pc:docMk/>
            <pc:sldMk cId="2434313920" sldId="269"/>
            <ac:picMk id="1026" creationId="{00000000-0000-0000-0000-000000000000}"/>
          </ac:picMkLst>
        </pc:picChg>
        <pc:picChg chg="add del">
          <ac:chgData name="ANTERO ROSANNA" userId="53894a81-ed6c-4751-9980-3144f38c13bb" providerId="ADAL" clId="{BE50540C-C66B-49BF-86A5-6C032C08AE0D}" dt="2024-12-16T13:24:03.237" v="2468" actId="478"/>
          <ac:picMkLst>
            <pc:docMk/>
            <pc:sldMk cId="2434313920" sldId="269"/>
            <ac:picMk id="3077" creationId="{00000000-0000-0000-0000-000000000000}"/>
          </ac:picMkLst>
        </pc:picChg>
      </pc:sldChg>
      <pc:sldChg chg="addSp delSp modSp add mod">
        <pc:chgData name="ANTERO ROSANNA" userId="53894a81-ed6c-4751-9980-3144f38c13bb" providerId="ADAL" clId="{BE50540C-C66B-49BF-86A5-6C032C08AE0D}" dt="2024-12-16T13:25:26.805" v="2488" actId="1076"/>
        <pc:sldMkLst>
          <pc:docMk/>
          <pc:sldMk cId="1633842719" sldId="270"/>
        </pc:sldMkLst>
        <pc:spChg chg="add mod">
          <ac:chgData name="ANTERO ROSANNA" userId="53894a81-ed6c-4751-9980-3144f38c13bb" providerId="ADAL" clId="{BE50540C-C66B-49BF-86A5-6C032C08AE0D}" dt="2024-12-05T11:28:20.250" v="1788" actId="1076"/>
          <ac:spMkLst>
            <pc:docMk/>
            <pc:sldMk cId="1633842719" sldId="270"/>
            <ac:spMk id="5" creationId="{F4DCBD86-58D7-CA28-8EC1-9980648FB501}"/>
          </ac:spMkLst>
        </pc:spChg>
        <pc:spChg chg="add mod">
          <ac:chgData name="ANTERO ROSANNA" userId="53894a81-ed6c-4751-9980-3144f38c13bb" providerId="ADAL" clId="{BE50540C-C66B-49BF-86A5-6C032C08AE0D}" dt="2024-12-05T11:36:03.509" v="1872" actId="1076"/>
          <ac:spMkLst>
            <pc:docMk/>
            <pc:sldMk cId="1633842719" sldId="270"/>
            <ac:spMk id="7" creationId="{5B1BF960-2647-23B6-2A44-0FBBFF7E46A1}"/>
          </ac:spMkLst>
        </pc:spChg>
        <pc:spChg chg="add mod">
          <ac:chgData name="ANTERO ROSANNA" userId="53894a81-ed6c-4751-9980-3144f38c13bb" providerId="ADAL" clId="{BE50540C-C66B-49BF-86A5-6C032C08AE0D}" dt="2024-12-06T14:38:37.962" v="2359" actId="13926"/>
          <ac:spMkLst>
            <pc:docMk/>
            <pc:sldMk cId="1633842719" sldId="270"/>
            <ac:spMk id="9" creationId="{73196514-1698-B858-4294-EEA2EF078C79}"/>
          </ac:spMkLst>
        </pc:spChg>
        <pc:spChg chg="add mod">
          <ac:chgData name="ANTERO ROSANNA" userId="53894a81-ed6c-4751-9980-3144f38c13bb" providerId="ADAL" clId="{BE50540C-C66B-49BF-86A5-6C032C08AE0D}" dt="2024-12-06T08:07:40.339" v="2235" actId="2711"/>
          <ac:spMkLst>
            <pc:docMk/>
            <pc:sldMk cId="1633842719" sldId="270"/>
            <ac:spMk id="10" creationId="{5C632110-0186-404A-3301-1D86EE32C56E}"/>
          </ac:spMkLst>
        </pc:spChg>
        <pc:spChg chg="add mod">
          <ac:chgData name="ANTERO ROSANNA" userId="53894a81-ed6c-4751-9980-3144f38c13bb" providerId="ADAL" clId="{BE50540C-C66B-49BF-86A5-6C032C08AE0D}" dt="2024-11-27T07:44:22.030" v="1519" actId="1076"/>
          <ac:spMkLst>
            <pc:docMk/>
            <pc:sldMk cId="1633842719" sldId="270"/>
            <ac:spMk id="14" creationId="{32A427BB-5A32-F149-883D-E2AC8D5A18F8}"/>
          </ac:spMkLst>
        </pc:spChg>
        <pc:spChg chg="add mod">
          <ac:chgData name="ANTERO ROSANNA" userId="53894a81-ed6c-4751-9980-3144f38c13bb" providerId="ADAL" clId="{BE50540C-C66B-49BF-86A5-6C032C08AE0D}" dt="2024-12-06T08:07:15.919" v="2227" actId="1038"/>
          <ac:spMkLst>
            <pc:docMk/>
            <pc:sldMk cId="1633842719" sldId="270"/>
            <ac:spMk id="15" creationId="{9345BEBB-BEFE-6C2B-B007-46657FA0D0B2}"/>
          </ac:spMkLst>
        </pc:spChg>
        <pc:spChg chg="del">
          <ac:chgData name="ANTERO ROSANNA" userId="53894a81-ed6c-4751-9980-3144f38c13bb" providerId="ADAL" clId="{BE50540C-C66B-49BF-86A5-6C032C08AE0D}" dt="2024-11-27T07:43:34.744" v="1508" actId="478"/>
          <ac:spMkLst>
            <pc:docMk/>
            <pc:sldMk cId="1633842719" sldId="270"/>
            <ac:spMk id="17" creationId="{C2BB00F8-0A13-6666-D5FF-2B45C1669374}"/>
          </ac:spMkLst>
        </pc:spChg>
        <pc:spChg chg="add mod">
          <ac:chgData name="ANTERO ROSANNA" userId="53894a81-ed6c-4751-9980-3144f38c13bb" providerId="ADAL" clId="{BE50540C-C66B-49BF-86A5-6C032C08AE0D}" dt="2024-12-06T08:07:15.919" v="2227" actId="1038"/>
          <ac:spMkLst>
            <pc:docMk/>
            <pc:sldMk cId="1633842719" sldId="270"/>
            <ac:spMk id="21" creationId="{A6E24612-0991-D6ED-268A-B59970D565D2}"/>
          </ac:spMkLst>
        </pc:spChg>
        <pc:spChg chg="add mod">
          <ac:chgData name="ANTERO ROSANNA" userId="53894a81-ed6c-4751-9980-3144f38c13bb" providerId="ADAL" clId="{BE50540C-C66B-49BF-86A5-6C032C08AE0D}" dt="2024-12-05T11:29:39.662" v="1813" actId="1076"/>
          <ac:spMkLst>
            <pc:docMk/>
            <pc:sldMk cId="1633842719" sldId="270"/>
            <ac:spMk id="24" creationId="{13F7FBD8-05B6-F0A9-DD46-2D2A3BC4AB9B}"/>
          </ac:spMkLst>
        </pc:spChg>
        <pc:spChg chg="add mod">
          <ac:chgData name="ANTERO ROSANNA" userId="53894a81-ed6c-4751-9980-3144f38c13bb" providerId="ADAL" clId="{BE50540C-C66B-49BF-86A5-6C032C08AE0D}" dt="2024-12-05T11:29:37.469" v="1812" actId="1076"/>
          <ac:spMkLst>
            <pc:docMk/>
            <pc:sldMk cId="1633842719" sldId="270"/>
            <ac:spMk id="25" creationId="{DCF8ADFD-7FF5-CC0A-108B-55E9863B2532}"/>
          </ac:spMkLst>
        </pc:spChg>
        <pc:spChg chg="add mod">
          <ac:chgData name="ANTERO ROSANNA" userId="53894a81-ed6c-4751-9980-3144f38c13bb" providerId="ADAL" clId="{BE50540C-C66B-49BF-86A5-6C032C08AE0D}" dt="2024-12-06T08:07:21.611" v="2231" actId="1038"/>
          <ac:spMkLst>
            <pc:docMk/>
            <pc:sldMk cId="1633842719" sldId="270"/>
            <ac:spMk id="27" creationId="{C713C165-2167-26D3-4966-A1BB993B96C1}"/>
          </ac:spMkLst>
        </pc:spChg>
        <pc:spChg chg="mod">
          <ac:chgData name="ANTERO ROSANNA" userId="53894a81-ed6c-4751-9980-3144f38c13bb" providerId="ADAL" clId="{BE50540C-C66B-49BF-86A5-6C032C08AE0D}" dt="2024-11-27T07:44:20.206" v="1517" actId="1035"/>
          <ac:spMkLst>
            <pc:docMk/>
            <pc:sldMk cId="1633842719" sldId="270"/>
            <ac:spMk id="26628" creationId="{00000000-0000-0000-0000-000000000000}"/>
          </ac:spMkLst>
        </pc:spChg>
        <pc:picChg chg="mod">
          <ac:chgData name="ANTERO ROSANNA" userId="53894a81-ed6c-4751-9980-3144f38c13bb" providerId="ADAL" clId="{BE50540C-C66B-49BF-86A5-6C032C08AE0D}" dt="2024-12-16T13:25:26.805" v="2488" actId="1076"/>
          <ac:picMkLst>
            <pc:docMk/>
            <pc:sldMk cId="1633842719" sldId="270"/>
            <ac:picMk id="2" creationId="{00000000-0000-0000-0000-000000000000}"/>
          </ac:picMkLst>
        </pc:picChg>
        <pc:picChg chg="del">
          <ac:chgData name="ANTERO ROSANNA" userId="53894a81-ed6c-4751-9980-3144f38c13bb" providerId="ADAL" clId="{BE50540C-C66B-49BF-86A5-6C032C08AE0D}" dt="2024-11-27T07:43:36.766" v="1510" actId="478"/>
          <ac:picMkLst>
            <pc:docMk/>
            <pc:sldMk cId="1633842719" sldId="270"/>
            <ac:picMk id="6" creationId="{8298B4A0-2969-294A-2FB2-722FFDD71BAA}"/>
          </ac:picMkLst>
        </pc:picChg>
        <pc:picChg chg="add del mod">
          <ac:chgData name="ANTERO ROSANNA" userId="53894a81-ed6c-4751-9980-3144f38c13bb" providerId="ADAL" clId="{BE50540C-C66B-49BF-86A5-6C032C08AE0D}" dt="2024-12-06T08:14:11.912" v="2286" actId="478"/>
          <ac:picMkLst>
            <pc:docMk/>
            <pc:sldMk cId="1633842719" sldId="270"/>
            <ac:picMk id="6" creationId="{E1FEDB0E-6BFD-E9C1-B825-170F5DA3FAD2}"/>
          </ac:picMkLst>
        </pc:picChg>
        <pc:picChg chg="add mod">
          <ac:chgData name="ANTERO ROSANNA" userId="53894a81-ed6c-4751-9980-3144f38c13bb" providerId="ADAL" clId="{BE50540C-C66B-49BF-86A5-6C032C08AE0D}" dt="2024-12-06T08:14:54.838" v="2298"/>
          <ac:picMkLst>
            <pc:docMk/>
            <pc:sldMk cId="1633842719" sldId="270"/>
            <ac:picMk id="8" creationId="{5D86AAC3-B005-64BA-D16E-CA397724C03E}"/>
          </ac:picMkLst>
        </pc:picChg>
        <pc:picChg chg="del">
          <ac:chgData name="ANTERO ROSANNA" userId="53894a81-ed6c-4751-9980-3144f38c13bb" providerId="ADAL" clId="{BE50540C-C66B-49BF-86A5-6C032C08AE0D}" dt="2024-11-27T07:43:38.446" v="1511" actId="478"/>
          <ac:picMkLst>
            <pc:docMk/>
            <pc:sldMk cId="1633842719" sldId="270"/>
            <ac:picMk id="8" creationId="{A531846C-5538-C3D8-964D-08174C88CB29}"/>
          </ac:picMkLst>
        </pc:picChg>
        <pc:picChg chg="del">
          <ac:chgData name="ANTERO ROSANNA" userId="53894a81-ed6c-4751-9980-3144f38c13bb" providerId="ADAL" clId="{BE50540C-C66B-49BF-86A5-6C032C08AE0D}" dt="2024-12-05T11:11:07.488" v="1600" actId="478"/>
          <ac:picMkLst>
            <pc:docMk/>
            <pc:sldMk cId="1633842719" sldId="270"/>
            <ac:picMk id="9" creationId="{00000000-0000-0000-0000-000000000000}"/>
          </ac:picMkLst>
        </pc:picChg>
        <pc:picChg chg="del">
          <ac:chgData name="ANTERO ROSANNA" userId="53894a81-ed6c-4751-9980-3144f38c13bb" providerId="ADAL" clId="{BE50540C-C66B-49BF-86A5-6C032C08AE0D}" dt="2024-11-27T07:43:36.085" v="1509" actId="478"/>
          <ac:picMkLst>
            <pc:docMk/>
            <pc:sldMk cId="1633842719" sldId="270"/>
            <ac:picMk id="12" creationId="{1AAE8369-0E2B-0828-0669-3C7AB5B042AF}"/>
          </ac:picMkLst>
        </pc:picChg>
        <pc:picChg chg="add mod">
          <ac:chgData name="ANTERO ROSANNA" userId="53894a81-ed6c-4751-9980-3144f38c13bb" providerId="ADAL" clId="{BE50540C-C66B-49BF-86A5-6C032C08AE0D}" dt="2024-12-06T08:07:21.611" v="2231" actId="1038"/>
          <ac:picMkLst>
            <pc:docMk/>
            <pc:sldMk cId="1633842719" sldId="270"/>
            <ac:picMk id="12" creationId="{5F7D80CA-05C7-AD9A-A697-2785257015AD}"/>
          </ac:picMkLst>
        </pc:picChg>
        <pc:picChg chg="add mod">
          <ac:chgData name="ANTERO ROSANNA" userId="53894a81-ed6c-4751-9980-3144f38c13bb" providerId="ADAL" clId="{BE50540C-C66B-49BF-86A5-6C032C08AE0D}" dt="2024-11-27T07:44:22.030" v="1519" actId="1076"/>
          <ac:picMkLst>
            <pc:docMk/>
            <pc:sldMk cId="1633842719" sldId="270"/>
            <ac:picMk id="16" creationId="{A5079526-ED39-A07E-B0B5-D0AD244D8ACA}"/>
          </ac:picMkLst>
        </pc:picChg>
        <pc:picChg chg="add mod">
          <ac:chgData name="ANTERO ROSANNA" userId="53894a81-ed6c-4751-9980-3144f38c13bb" providerId="ADAL" clId="{BE50540C-C66B-49BF-86A5-6C032C08AE0D}" dt="2024-12-05T11:29:54.358" v="1818" actId="1076"/>
          <ac:picMkLst>
            <pc:docMk/>
            <pc:sldMk cId="1633842719" sldId="270"/>
            <ac:picMk id="18" creationId="{AD34CD13-F424-9117-7EB6-9955A44B228B}"/>
          </ac:picMkLst>
        </pc:picChg>
        <pc:picChg chg="add mod">
          <ac:chgData name="ANTERO ROSANNA" userId="53894a81-ed6c-4751-9980-3144f38c13bb" providerId="ADAL" clId="{BE50540C-C66B-49BF-86A5-6C032C08AE0D}" dt="2024-12-05T11:29:58.294" v="1820" actId="1076"/>
          <ac:picMkLst>
            <pc:docMk/>
            <pc:sldMk cId="1633842719" sldId="270"/>
            <ac:picMk id="20" creationId="{B4182970-494F-2532-AA4F-11458C4AB771}"/>
          </ac:picMkLst>
        </pc:picChg>
        <pc:picChg chg="add mod">
          <ac:chgData name="ANTERO ROSANNA" userId="53894a81-ed6c-4751-9980-3144f38c13bb" providerId="ADAL" clId="{BE50540C-C66B-49BF-86A5-6C032C08AE0D}" dt="2024-12-06T08:07:15.919" v="2227" actId="1038"/>
          <ac:picMkLst>
            <pc:docMk/>
            <pc:sldMk cId="1633842719" sldId="270"/>
            <ac:picMk id="22" creationId="{0FB11759-6D8E-DAC8-1954-FCA716681A28}"/>
          </ac:picMkLst>
        </pc:picChg>
        <pc:picChg chg="add mod">
          <ac:chgData name="ANTERO ROSANNA" userId="53894a81-ed6c-4751-9980-3144f38c13bb" providerId="ADAL" clId="{BE50540C-C66B-49BF-86A5-6C032C08AE0D}" dt="2024-12-06T08:07:15.919" v="2227" actId="1038"/>
          <ac:picMkLst>
            <pc:docMk/>
            <pc:sldMk cId="1633842719" sldId="270"/>
            <ac:picMk id="23" creationId="{3D0303FD-8339-5524-242C-E35199DCEED2}"/>
          </ac:picMkLst>
        </pc:picChg>
        <pc:picChg chg="add del">
          <ac:chgData name="ANTERO ROSANNA" userId="53894a81-ed6c-4751-9980-3144f38c13bb" providerId="ADAL" clId="{BE50540C-C66B-49BF-86A5-6C032C08AE0D}" dt="2024-12-05T11:35:53.223" v="1869" actId="22"/>
          <ac:picMkLst>
            <pc:docMk/>
            <pc:sldMk cId="1633842719" sldId="270"/>
            <ac:picMk id="26" creationId="{782D4C82-84BC-4D96-E307-0F6B32D535DC}"/>
          </ac:picMkLst>
        </pc:picChg>
        <pc:picChg chg="add mod">
          <ac:chgData name="ANTERO ROSANNA" userId="53894a81-ed6c-4751-9980-3144f38c13bb" providerId="ADAL" clId="{BE50540C-C66B-49BF-86A5-6C032C08AE0D}" dt="2024-12-06T08:07:26.009" v="2232" actId="1076"/>
          <ac:picMkLst>
            <pc:docMk/>
            <pc:sldMk cId="1633842719" sldId="270"/>
            <ac:picMk id="29" creationId="{1F1F2E6E-03A3-C92F-4F68-41080CA15C88}"/>
          </ac:picMkLst>
        </pc:picChg>
        <pc:picChg chg="add del mod modCrop">
          <ac:chgData name="ANTERO ROSANNA" userId="53894a81-ed6c-4751-9980-3144f38c13bb" providerId="ADAL" clId="{BE50540C-C66B-49BF-86A5-6C032C08AE0D}" dt="2024-12-05T11:43:01.155" v="1898" actId="478"/>
          <ac:picMkLst>
            <pc:docMk/>
            <pc:sldMk cId="1633842719" sldId="270"/>
            <ac:picMk id="31" creationId="{57F1A835-52BF-0368-AB67-70A598C92850}"/>
          </ac:picMkLst>
        </pc:picChg>
        <pc:picChg chg="add mod">
          <ac:chgData name="ANTERO ROSANNA" userId="53894a81-ed6c-4751-9980-3144f38c13bb" providerId="ADAL" clId="{BE50540C-C66B-49BF-86A5-6C032C08AE0D}" dt="2024-12-06T08:07:28.090" v="2233" actId="1076"/>
          <ac:picMkLst>
            <pc:docMk/>
            <pc:sldMk cId="1633842719" sldId="270"/>
            <ac:picMk id="33" creationId="{8F7B8E42-7B5F-34DF-2205-A345C09E8330}"/>
          </ac:picMkLst>
        </pc:picChg>
        <pc:picChg chg="add mod">
          <ac:chgData name="ANTERO ROSANNA" userId="53894a81-ed6c-4751-9980-3144f38c13bb" providerId="ADAL" clId="{BE50540C-C66B-49BF-86A5-6C032C08AE0D}" dt="2024-12-06T08:07:31.689" v="2234" actId="1076"/>
          <ac:picMkLst>
            <pc:docMk/>
            <pc:sldMk cId="1633842719" sldId="270"/>
            <ac:picMk id="35" creationId="{059C5898-D0E1-E82C-A579-C216815C6336}"/>
          </ac:picMkLst>
        </pc:picChg>
        <pc:picChg chg="mod">
          <ac:chgData name="ANTERO ROSANNA" userId="53894a81-ed6c-4751-9980-3144f38c13bb" providerId="ADAL" clId="{BE50540C-C66B-49BF-86A5-6C032C08AE0D}" dt="2024-11-27T07:44:20.206" v="1517" actId="1035"/>
          <ac:picMkLst>
            <pc:docMk/>
            <pc:sldMk cId="1633842719" sldId="270"/>
            <ac:picMk id="26625" creationId="{00000000-0000-0000-0000-000000000000}"/>
          </ac:picMkLst>
        </pc:picChg>
        <pc:cxnChg chg="add mod">
          <ac:chgData name="ANTERO ROSANNA" userId="53894a81-ed6c-4751-9980-3144f38c13bb" providerId="ADAL" clId="{BE50540C-C66B-49BF-86A5-6C032C08AE0D}" dt="2024-11-27T07:44:22.030" v="1519" actId="1076"/>
          <ac:cxnSpMkLst>
            <pc:docMk/>
            <pc:sldMk cId="1633842719" sldId="270"/>
            <ac:cxnSpMk id="13" creationId="{6ABDB391-BB66-2084-E4AE-FE88FB029C43}"/>
          </ac:cxnSpMkLst>
        </pc:cxnChg>
        <pc:cxnChg chg="mod">
          <ac:chgData name="ANTERO ROSANNA" userId="53894a81-ed6c-4751-9980-3144f38c13bb" providerId="ADAL" clId="{BE50540C-C66B-49BF-86A5-6C032C08AE0D}" dt="2024-11-27T07:44:20.206" v="1517" actId="1035"/>
          <ac:cxnSpMkLst>
            <pc:docMk/>
            <pc:sldMk cId="1633842719" sldId="270"/>
            <ac:cxnSpMk id="19" creationId="{00000000-0000-0000-0000-000000000000}"/>
          </ac:cxnSpMkLst>
        </pc:cxnChg>
      </pc:sldChg>
      <pc:sldChg chg="addSp delSp modSp add mod">
        <pc:chgData name="ANTERO ROSANNA" userId="53894a81-ed6c-4751-9980-3144f38c13bb" providerId="ADAL" clId="{BE50540C-C66B-49BF-86A5-6C032C08AE0D}" dt="2024-12-16T13:12:43.499" v="2415" actId="113"/>
        <pc:sldMkLst>
          <pc:docMk/>
          <pc:sldMk cId="2911791866" sldId="271"/>
        </pc:sldMkLst>
        <pc:spChg chg="add mod">
          <ac:chgData name="ANTERO ROSANNA" userId="53894a81-ed6c-4751-9980-3144f38c13bb" providerId="ADAL" clId="{BE50540C-C66B-49BF-86A5-6C032C08AE0D}" dt="2024-12-16T13:12:43.499" v="2415" actId="113"/>
          <ac:spMkLst>
            <pc:docMk/>
            <pc:sldMk cId="2911791866" sldId="271"/>
            <ac:spMk id="2" creationId="{4C08F040-AAE6-18D6-4C0B-B1923A8126B9}"/>
          </ac:spMkLst>
        </pc:spChg>
        <pc:spChg chg="del mod">
          <ac:chgData name="ANTERO ROSANNA" userId="53894a81-ed6c-4751-9980-3144f38c13bb" providerId="ADAL" clId="{BE50540C-C66B-49BF-86A5-6C032C08AE0D}" dt="2024-11-27T07:51:59.092" v="1559" actId="478"/>
          <ac:spMkLst>
            <pc:docMk/>
            <pc:sldMk cId="2911791866" sldId="271"/>
            <ac:spMk id="4" creationId="{F9A63F0F-5E81-9053-7764-598D2D0FA0FD}"/>
          </ac:spMkLst>
        </pc:spChg>
        <pc:picChg chg="add del mod">
          <ac:chgData name="ANTERO ROSANNA" userId="53894a81-ed6c-4751-9980-3144f38c13bb" providerId="ADAL" clId="{BE50540C-C66B-49BF-86A5-6C032C08AE0D}" dt="2024-12-06T08:14:18.807" v="2289" actId="478"/>
          <ac:picMkLst>
            <pc:docMk/>
            <pc:sldMk cId="2911791866" sldId="271"/>
            <ac:picMk id="3" creationId="{792A19AB-5B02-FA97-9C41-1DC8623DBE9E}"/>
          </ac:picMkLst>
        </pc:picChg>
        <pc:picChg chg="add mod">
          <ac:chgData name="ANTERO ROSANNA" userId="53894a81-ed6c-4751-9980-3144f38c13bb" providerId="ADAL" clId="{BE50540C-C66B-49BF-86A5-6C032C08AE0D}" dt="2024-12-06T08:15:05.516" v="2301"/>
          <ac:picMkLst>
            <pc:docMk/>
            <pc:sldMk cId="2911791866" sldId="271"/>
            <ac:picMk id="4" creationId="{29561F58-D329-79F1-50DF-3A1598DEE7A3}"/>
          </ac:picMkLst>
        </pc:picChg>
        <pc:picChg chg="del">
          <ac:chgData name="ANTERO ROSANNA" userId="53894a81-ed6c-4751-9980-3144f38c13bb" providerId="ADAL" clId="{BE50540C-C66B-49BF-86A5-6C032C08AE0D}" dt="2024-12-05T11:11:28.256" v="1604" actId="478"/>
          <ac:picMkLst>
            <pc:docMk/>
            <pc:sldMk cId="2911791866" sldId="271"/>
            <ac:picMk id="8" creationId="{27BE456B-188D-1C13-4EB8-4A4A92887808}"/>
          </ac:picMkLst>
        </pc:picChg>
      </pc:sldChg>
      <pc:sldChg chg="addSp delSp modSp add">
        <pc:chgData name="ANTERO ROSANNA" userId="53894a81-ed6c-4751-9980-3144f38c13bb" providerId="ADAL" clId="{BE50540C-C66B-49BF-86A5-6C032C08AE0D}" dt="2024-12-17T06:38:51.418" v="2958" actId="1076"/>
        <pc:sldMkLst>
          <pc:docMk/>
          <pc:sldMk cId="2250810546" sldId="272"/>
        </pc:sldMkLst>
        <pc:picChg chg="del">
          <ac:chgData name="ANTERO ROSANNA" userId="53894a81-ed6c-4751-9980-3144f38c13bb" providerId="ADAL" clId="{BE50540C-C66B-49BF-86A5-6C032C08AE0D}" dt="2024-12-05T11:11:38.343" v="1607" actId="478"/>
          <ac:picMkLst>
            <pc:docMk/>
            <pc:sldMk cId="2250810546" sldId="272"/>
            <ac:picMk id="4" creationId="{00000000-0000-0000-0000-000000000000}"/>
          </ac:picMkLst>
        </pc:picChg>
        <pc:picChg chg="add mod">
          <ac:chgData name="ANTERO ROSANNA" userId="53894a81-ed6c-4751-9980-3144f38c13bb" providerId="ADAL" clId="{BE50540C-C66B-49BF-86A5-6C032C08AE0D}" dt="2024-12-06T08:15:11.605" v="2303"/>
          <ac:picMkLst>
            <pc:docMk/>
            <pc:sldMk cId="2250810546" sldId="272"/>
            <ac:picMk id="4" creationId="{9E76DB7E-6A61-B3C6-F49B-DB42B90060F4}"/>
          </ac:picMkLst>
        </pc:picChg>
        <pc:picChg chg="del">
          <ac:chgData name="ANTERO ROSANNA" userId="53894a81-ed6c-4751-9980-3144f38c13bb" providerId="ADAL" clId="{BE50540C-C66B-49BF-86A5-6C032C08AE0D}" dt="2024-12-05T11:11:35.239" v="1606" actId="478"/>
          <ac:picMkLst>
            <pc:docMk/>
            <pc:sldMk cId="2250810546" sldId="272"/>
            <ac:picMk id="5" creationId="{00000000-0000-0000-0000-000000000000}"/>
          </ac:picMkLst>
        </pc:picChg>
        <pc:picChg chg="mod">
          <ac:chgData name="ANTERO ROSANNA" userId="53894a81-ed6c-4751-9980-3144f38c13bb" providerId="ADAL" clId="{BE50540C-C66B-49BF-86A5-6C032C08AE0D}" dt="2024-12-17T06:38:51.418" v="2958" actId="1076"/>
          <ac:picMkLst>
            <pc:docMk/>
            <pc:sldMk cId="2250810546" sldId="272"/>
            <ac:picMk id="9" creationId="{00000000-0000-0000-0000-000000000000}"/>
          </ac:picMkLst>
        </pc:picChg>
        <pc:picChg chg="add mod">
          <ac:chgData name="ANTERO ROSANNA" userId="53894a81-ed6c-4751-9980-3144f38c13bb" providerId="ADAL" clId="{BE50540C-C66B-49BF-86A5-6C032C08AE0D}" dt="2024-12-05T11:12:13.531" v="1618"/>
          <ac:picMkLst>
            <pc:docMk/>
            <pc:sldMk cId="2250810546" sldId="272"/>
            <ac:picMk id="10" creationId="{572B2468-146E-4CDF-F025-5656CC4FE634}"/>
          </ac:picMkLst>
        </pc:picChg>
      </pc:sldChg>
      <pc:sldChg chg="modSp add mod">
        <pc:chgData name="ANTERO ROSANNA" userId="53894a81-ed6c-4751-9980-3144f38c13bb" providerId="ADAL" clId="{BE50540C-C66B-49BF-86A5-6C032C08AE0D}" dt="2024-12-18T14:22:46.512" v="6352" actId="20577"/>
        <pc:sldMkLst>
          <pc:docMk/>
          <pc:sldMk cId="1504229278" sldId="273"/>
        </pc:sldMkLst>
        <pc:spChg chg="mod">
          <ac:chgData name="ANTERO ROSANNA" userId="53894a81-ed6c-4751-9980-3144f38c13bb" providerId="ADAL" clId="{BE50540C-C66B-49BF-86A5-6C032C08AE0D}" dt="2024-12-18T14:22:46.512" v="6352" actId="20577"/>
          <ac:spMkLst>
            <pc:docMk/>
            <pc:sldMk cId="1504229278" sldId="273"/>
            <ac:spMk id="4" creationId="{F9A63F0F-5E81-9053-7764-598D2D0FA0FD}"/>
          </ac:spMkLst>
        </pc:spChg>
      </pc:sldChg>
      <pc:sldChg chg="addSp delSp modSp add mod">
        <pc:chgData name="ANTERO ROSANNA" userId="53894a81-ed6c-4751-9980-3144f38c13bb" providerId="ADAL" clId="{BE50540C-C66B-49BF-86A5-6C032C08AE0D}" dt="2024-12-18T13:24:36.922" v="5035" actId="20577"/>
        <pc:sldMkLst>
          <pc:docMk/>
          <pc:sldMk cId="4256535000" sldId="274"/>
        </pc:sldMkLst>
        <pc:spChg chg="del">
          <ac:chgData name="ANTERO ROSANNA" userId="53894a81-ed6c-4751-9980-3144f38c13bb" providerId="ADAL" clId="{BE50540C-C66B-49BF-86A5-6C032C08AE0D}" dt="2024-12-18T10:54:58.150" v="3702" actId="478"/>
          <ac:spMkLst>
            <pc:docMk/>
            <pc:sldMk cId="4256535000" sldId="274"/>
            <ac:spMk id="5" creationId="{00000000-0000-0000-0000-000000000000}"/>
          </ac:spMkLst>
        </pc:spChg>
        <pc:spChg chg="del">
          <ac:chgData name="ANTERO ROSANNA" userId="53894a81-ed6c-4751-9980-3144f38c13bb" providerId="ADAL" clId="{BE50540C-C66B-49BF-86A5-6C032C08AE0D}" dt="2024-12-18T10:54:03.758" v="3699" actId="478"/>
          <ac:spMkLst>
            <pc:docMk/>
            <pc:sldMk cId="4256535000" sldId="274"/>
            <ac:spMk id="6" creationId="{00000000-0000-0000-0000-000000000000}"/>
          </ac:spMkLst>
        </pc:spChg>
        <pc:spChg chg="del">
          <ac:chgData name="ANTERO ROSANNA" userId="53894a81-ed6c-4751-9980-3144f38c13bb" providerId="ADAL" clId="{BE50540C-C66B-49BF-86A5-6C032C08AE0D}" dt="2024-12-18T13:23:56.111" v="5033" actId="478"/>
          <ac:spMkLst>
            <pc:docMk/>
            <pc:sldMk cId="4256535000" sldId="274"/>
            <ac:spMk id="7" creationId="{348535CE-8E7A-BA72-B552-75D8AA8B02A0}"/>
          </ac:spMkLst>
        </pc:spChg>
        <pc:spChg chg="add mod">
          <ac:chgData name="ANTERO ROSANNA" userId="53894a81-ed6c-4751-9980-3144f38c13bb" providerId="ADAL" clId="{BE50540C-C66B-49BF-86A5-6C032C08AE0D}" dt="2024-12-18T13:24:35.970" v="5034" actId="20577"/>
          <ac:spMkLst>
            <pc:docMk/>
            <pc:sldMk cId="4256535000" sldId="274"/>
            <ac:spMk id="8" creationId="{499C91F6-A7A0-8659-E849-14DD44FC26BD}"/>
          </ac:spMkLst>
        </pc:spChg>
        <pc:spChg chg="add mod">
          <ac:chgData name="ANTERO ROSANNA" userId="53894a81-ed6c-4751-9980-3144f38c13bb" providerId="ADAL" clId="{BE50540C-C66B-49BF-86A5-6C032C08AE0D}" dt="2024-12-18T13:23:47.586" v="5032" actId="20577"/>
          <ac:spMkLst>
            <pc:docMk/>
            <pc:sldMk cId="4256535000" sldId="274"/>
            <ac:spMk id="9" creationId="{66E4129C-441F-0F43-C560-F3323D93900B}"/>
          </ac:spMkLst>
        </pc:spChg>
        <pc:spChg chg="add mod">
          <ac:chgData name="ANTERO ROSANNA" userId="53894a81-ed6c-4751-9980-3144f38c13bb" providerId="ADAL" clId="{BE50540C-C66B-49BF-86A5-6C032C08AE0D}" dt="2024-12-18T13:23:35.079" v="5030" actId="20577"/>
          <ac:spMkLst>
            <pc:docMk/>
            <pc:sldMk cId="4256535000" sldId="274"/>
            <ac:spMk id="12" creationId="{D8B65844-1DC7-6A81-30F2-172ECA22EC49}"/>
          </ac:spMkLst>
        </pc:spChg>
        <pc:spChg chg="mod">
          <ac:chgData name="ANTERO ROSANNA" userId="53894a81-ed6c-4751-9980-3144f38c13bb" providerId="ADAL" clId="{BE50540C-C66B-49BF-86A5-6C032C08AE0D}" dt="2024-12-18T13:21:10.167" v="4988" actId="1076"/>
          <ac:spMkLst>
            <pc:docMk/>
            <pc:sldMk cId="4256535000" sldId="274"/>
            <ac:spMk id="13" creationId="{00000000-0000-0000-0000-000000000000}"/>
          </ac:spMkLst>
        </pc:spChg>
        <pc:spChg chg="add del mod">
          <ac:chgData name="ANTERO ROSANNA" userId="53894a81-ed6c-4751-9980-3144f38c13bb" providerId="ADAL" clId="{BE50540C-C66B-49BF-86A5-6C032C08AE0D}" dt="2024-12-18T13:21:01.789" v="4983" actId="478"/>
          <ac:spMkLst>
            <pc:docMk/>
            <pc:sldMk cId="4256535000" sldId="274"/>
            <ac:spMk id="16" creationId="{F5C676B3-AC0C-AFB5-FF8D-09E39C9F86A1}"/>
          </ac:spMkLst>
        </pc:spChg>
        <pc:spChg chg="add mod">
          <ac:chgData name="ANTERO ROSANNA" userId="53894a81-ed6c-4751-9980-3144f38c13bb" providerId="ADAL" clId="{BE50540C-C66B-49BF-86A5-6C032C08AE0D}" dt="2024-12-18T13:24:36.922" v="5035" actId="20577"/>
          <ac:spMkLst>
            <pc:docMk/>
            <pc:sldMk cId="4256535000" sldId="274"/>
            <ac:spMk id="17" creationId="{3E368892-7E80-955A-1B8A-0C06C35B1F8E}"/>
          </ac:spMkLst>
        </pc:spChg>
        <pc:picChg chg="del">
          <ac:chgData name="ANTERO ROSANNA" userId="53894a81-ed6c-4751-9980-3144f38c13bb" providerId="ADAL" clId="{BE50540C-C66B-49BF-86A5-6C032C08AE0D}" dt="2024-12-18T11:10:51.615" v="4065" actId="478"/>
          <ac:picMkLst>
            <pc:docMk/>
            <pc:sldMk cId="4256535000" sldId="274"/>
            <ac:picMk id="2" creationId="{A26E62E7-6B73-DD31-5AF2-E957F5E80536}"/>
          </ac:picMkLst>
        </pc:picChg>
        <pc:picChg chg="del">
          <ac:chgData name="ANTERO ROSANNA" userId="53894a81-ed6c-4751-9980-3144f38c13bb" providerId="ADAL" clId="{BE50540C-C66B-49BF-86A5-6C032C08AE0D}" dt="2024-12-18T10:54:02.190" v="3698" actId="478"/>
          <ac:picMkLst>
            <pc:docMk/>
            <pc:sldMk cId="4256535000" sldId="274"/>
            <ac:picMk id="3" creationId="{057EFF5B-FE7A-4FCC-8801-CC5E814AC3FD}"/>
          </ac:picMkLst>
        </pc:picChg>
        <pc:picChg chg="del">
          <ac:chgData name="ANTERO ROSANNA" userId="53894a81-ed6c-4751-9980-3144f38c13bb" providerId="ADAL" clId="{BE50540C-C66B-49BF-86A5-6C032C08AE0D}" dt="2024-12-18T10:54:04.621" v="3700" actId="478"/>
          <ac:picMkLst>
            <pc:docMk/>
            <pc:sldMk cId="4256535000" sldId="274"/>
            <ac:picMk id="10" creationId="{BE8EF74D-4E2B-7288-090B-EC81F8DD46A3}"/>
          </ac:picMkLst>
        </pc:picChg>
        <pc:picChg chg="del">
          <ac:chgData name="ANTERO ROSANNA" userId="53894a81-ed6c-4751-9980-3144f38c13bb" providerId="ADAL" clId="{BE50540C-C66B-49BF-86A5-6C032C08AE0D}" dt="2024-12-18T10:54:05.389" v="3701" actId="478"/>
          <ac:picMkLst>
            <pc:docMk/>
            <pc:sldMk cId="4256535000" sldId="274"/>
            <ac:picMk id="14" creationId="{69903179-9631-9731-F829-EE3BC6CD11C8}"/>
          </ac:picMkLst>
        </pc:picChg>
      </pc:sldChg>
    </pc:docChg>
  </pc:docChgLst>
  <pc:docChgLst>
    <pc:chgData name="CARUSO GABRIELE" userId="S::gabriele.caruso@agenziademanio.it::6492129c-11e6-455e-9420-fbd321255867" providerId="AD" clId="Web-{1066AED5-E86C-D348-D761-7C9B1F37CCD7}"/>
    <pc:docChg chg="modSld">
      <pc:chgData name="CARUSO GABRIELE" userId="S::gabriele.caruso@agenziademanio.it::6492129c-11e6-455e-9420-fbd321255867" providerId="AD" clId="Web-{1066AED5-E86C-D348-D761-7C9B1F37CCD7}" dt="2024-12-16T10:45:02.772" v="11" actId="20577"/>
      <pc:docMkLst>
        <pc:docMk/>
      </pc:docMkLst>
      <pc:sldChg chg="modSp">
        <pc:chgData name="CARUSO GABRIELE" userId="S::gabriele.caruso@agenziademanio.it::6492129c-11e6-455e-9420-fbd321255867" providerId="AD" clId="Web-{1066AED5-E86C-D348-D761-7C9B1F37CCD7}" dt="2024-12-16T10:05:27.168" v="3"/>
        <pc:sldMkLst>
          <pc:docMk/>
          <pc:sldMk cId="962600022" sldId="260"/>
        </pc:sldMkLst>
        <pc:picChg chg="mod">
          <ac:chgData name="CARUSO GABRIELE" userId="S::gabriele.caruso@agenziademanio.it::6492129c-11e6-455e-9420-fbd321255867" providerId="AD" clId="Web-{1066AED5-E86C-D348-D761-7C9B1F37CCD7}" dt="2024-12-16T10:05:27.168" v="3"/>
          <ac:picMkLst>
            <pc:docMk/>
            <pc:sldMk cId="962600022" sldId="260"/>
            <ac:picMk id="11" creationId="{DAC97871-EE64-1054-F383-E6454BA8DBAF}"/>
          </ac:picMkLst>
        </pc:picChg>
      </pc:sldChg>
      <pc:sldChg chg="modSp">
        <pc:chgData name="CARUSO GABRIELE" userId="S::gabriele.caruso@agenziademanio.it::6492129c-11e6-455e-9420-fbd321255867" providerId="AD" clId="Web-{1066AED5-E86C-D348-D761-7C9B1F37CCD7}" dt="2024-12-16T10:05:39.637" v="5"/>
        <pc:sldMkLst>
          <pc:docMk/>
          <pc:sldMk cId="136171951" sldId="261"/>
        </pc:sldMkLst>
        <pc:picChg chg="mod">
          <ac:chgData name="CARUSO GABRIELE" userId="S::gabriele.caruso@agenziademanio.it::6492129c-11e6-455e-9420-fbd321255867" providerId="AD" clId="Web-{1066AED5-E86C-D348-D761-7C9B1F37CCD7}" dt="2024-12-16T10:05:39.637" v="5"/>
          <ac:picMkLst>
            <pc:docMk/>
            <pc:sldMk cId="136171951" sldId="261"/>
            <ac:picMk id="9" creationId="{C3F87E11-E96D-5F0C-5E14-0AC5E4E85AB8}"/>
          </ac:picMkLst>
        </pc:picChg>
      </pc:sldChg>
      <pc:sldChg chg="modSp">
        <pc:chgData name="CARUSO GABRIELE" userId="S::gabriele.caruso@agenziademanio.it::6492129c-11e6-455e-9420-fbd321255867" providerId="AD" clId="Web-{1066AED5-E86C-D348-D761-7C9B1F37CCD7}" dt="2024-12-16T10:05:50.871" v="8"/>
        <pc:sldMkLst>
          <pc:docMk/>
          <pc:sldMk cId="1887523438" sldId="262"/>
        </pc:sldMkLst>
        <pc:picChg chg="mod">
          <ac:chgData name="CARUSO GABRIELE" userId="S::gabriele.caruso@agenziademanio.it::6492129c-11e6-455e-9420-fbd321255867" providerId="AD" clId="Web-{1066AED5-E86C-D348-D761-7C9B1F37CCD7}" dt="2024-12-16T10:05:50.871" v="8"/>
          <ac:picMkLst>
            <pc:docMk/>
            <pc:sldMk cId="1887523438" sldId="262"/>
            <ac:picMk id="11" creationId="{27A48544-DE3E-9DAC-DA43-2A7F9AE57EBE}"/>
          </ac:picMkLst>
        </pc:picChg>
      </pc:sldChg>
      <pc:sldChg chg="modSp">
        <pc:chgData name="CARUSO GABRIELE" userId="S::gabriele.caruso@agenziademanio.it::6492129c-11e6-455e-9420-fbd321255867" providerId="AD" clId="Web-{1066AED5-E86C-D348-D761-7C9B1F37CCD7}" dt="2024-12-16T10:05:42.699" v="6"/>
        <pc:sldMkLst>
          <pc:docMk/>
          <pc:sldMk cId="0" sldId="263"/>
        </pc:sldMkLst>
        <pc:picChg chg="mod">
          <ac:chgData name="CARUSO GABRIELE" userId="S::gabriele.caruso@agenziademanio.it::6492129c-11e6-455e-9420-fbd321255867" providerId="AD" clId="Web-{1066AED5-E86C-D348-D761-7C9B1F37CCD7}" dt="2024-12-16T10:05:42.699" v="6"/>
          <ac:picMkLst>
            <pc:docMk/>
            <pc:sldMk cId="0" sldId="263"/>
            <ac:picMk id="5" creationId="{D4AF3F05-19AC-189C-4ADE-526A7A1EC68D}"/>
          </ac:picMkLst>
        </pc:picChg>
      </pc:sldChg>
      <pc:sldChg chg="modSp">
        <pc:chgData name="CARUSO GABRIELE" userId="S::gabriele.caruso@agenziademanio.it::6492129c-11e6-455e-9420-fbd321255867" providerId="AD" clId="Web-{1066AED5-E86C-D348-D761-7C9B1F37CCD7}" dt="2024-12-16T10:45:02.772" v="11" actId="20577"/>
        <pc:sldMkLst>
          <pc:docMk/>
          <pc:sldMk cId="2794499644" sldId="268"/>
        </pc:sldMkLst>
        <pc:spChg chg="mod">
          <ac:chgData name="CARUSO GABRIELE" userId="S::gabriele.caruso@agenziademanio.it::6492129c-11e6-455e-9420-fbd321255867" providerId="AD" clId="Web-{1066AED5-E86C-D348-D761-7C9B1F37CCD7}" dt="2024-12-16T10:45:02.772" v="11" actId="20577"/>
          <ac:spMkLst>
            <pc:docMk/>
            <pc:sldMk cId="2794499644" sldId="268"/>
            <ac:spMk id="55" creationId="{00000000-0000-0000-0000-000000000000}"/>
          </ac:spMkLst>
        </pc:spChg>
        <pc:picChg chg="mod">
          <ac:chgData name="CARUSO GABRIELE" userId="S::gabriele.caruso@agenziademanio.it::6492129c-11e6-455e-9420-fbd321255867" providerId="AD" clId="Web-{1066AED5-E86C-D348-D761-7C9B1F37CCD7}" dt="2024-12-16T10:05:05.089" v="2"/>
          <ac:picMkLst>
            <pc:docMk/>
            <pc:sldMk cId="2794499644" sldId="268"/>
            <ac:picMk id="6" creationId="{5867215E-F49F-41F6-6355-E4812DE3D3AC}"/>
          </ac:picMkLst>
        </pc:picChg>
      </pc:sldChg>
      <pc:sldChg chg="modSp">
        <pc:chgData name="CARUSO GABRIELE" userId="S::gabriele.caruso@agenziademanio.it::6492129c-11e6-455e-9420-fbd321255867" providerId="AD" clId="Web-{1066AED5-E86C-D348-D761-7C9B1F37CCD7}" dt="2024-12-16T10:05:32.949" v="4"/>
        <pc:sldMkLst>
          <pc:docMk/>
          <pc:sldMk cId="2434313920" sldId="269"/>
        </pc:sldMkLst>
        <pc:picChg chg="mod">
          <ac:chgData name="CARUSO GABRIELE" userId="S::gabriele.caruso@agenziademanio.it::6492129c-11e6-455e-9420-fbd321255867" providerId="AD" clId="Web-{1066AED5-E86C-D348-D761-7C9B1F37CCD7}" dt="2024-12-16T10:05:32.949" v="4"/>
          <ac:picMkLst>
            <pc:docMk/>
            <pc:sldMk cId="2434313920" sldId="269"/>
            <ac:picMk id="21" creationId="{FE69DC59-7AEB-64CD-36BD-F414571E4D14}"/>
          </ac:picMkLst>
        </pc:picChg>
      </pc:sldChg>
      <pc:sldChg chg="modSp">
        <pc:chgData name="CARUSO GABRIELE" userId="S::gabriele.caruso@agenziademanio.it::6492129c-11e6-455e-9420-fbd321255867" providerId="AD" clId="Web-{1066AED5-E86C-D348-D761-7C9B1F37CCD7}" dt="2024-12-16T10:05:47.465" v="7"/>
        <pc:sldMkLst>
          <pc:docMk/>
          <pc:sldMk cId="1633842719" sldId="270"/>
        </pc:sldMkLst>
        <pc:picChg chg="mod">
          <ac:chgData name="CARUSO GABRIELE" userId="S::gabriele.caruso@agenziademanio.it::6492129c-11e6-455e-9420-fbd321255867" providerId="AD" clId="Web-{1066AED5-E86C-D348-D761-7C9B1F37CCD7}" dt="2024-12-16T10:05:47.465" v="7"/>
          <ac:picMkLst>
            <pc:docMk/>
            <pc:sldMk cId="1633842719" sldId="270"/>
            <ac:picMk id="8" creationId="{5D86AAC3-B005-64BA-D16E-CA397724C03E}"/>
          </ac:picMkLst>
        </pc:picChg>
      </pc:sldChg>
    </pc:docChg>
  </pc:docChgLst>
  <pc:docChgLst>
    <pc:chgData name="CARUSO GABRIELE" userId="S::gabriele.caruso@agenziademanio.it::6492129c-11e6-455e-9420-fbd321255867" providerId="AD" clId="Web-{8F6C2BB9-48C5-E8A9-D4D8-3CDE704CD2C0}"/>
    <pc:docChg chg="addSld delSld modSld">
      <pc:chgData name="CARUSO GABRIELE" userId="S::gabriele.caruso@agenziademanio.it::6492129c-11e6-455e-9420-fbd321255867" providerId="AD" clId="Web-{8F6C2BB9-48C5-E8A9-D4D8-3CDE704CD2C0}" dt="2024-12-19T11:23:34.102" v="204" actId="20577"/>
      <pc:docMkLst>
        <pc:docMk/>
      </pc:docMkLst>
      <pc:sldChg chg="delSp modSp">
        <pc:chgData name="CARUSO GABRIELE" userId="S::gabriele.caruso@agenziademanio.it::6492129c-11e6-455e-9420-fbd321255867" providerId="AD" clId="Web-{8F6C2BB9-48C5-E8A9-D4D8-3CDE704CD2C0}" dt="2024-12-19T11:13:57.865" v="168" actId="14100"/>
        <pc:sldMkLst>
          <pc:docMk/>
          <pc:sldMk cId="962600022" sldId="260"/>
        </pc:sldMkLst>
        <pc:spChg chg="del mod">
          <ac:chgData name="CARUSO GABRIELE" userId="S::gabriele.caruso@agenziademanio.it::6492129c-11e6-455e-9420-fbd321255867" providerId="AD" clId="Web-{8F6C2BB9-48C5-E8A9-D4D8-3CDE704CD2C0}" dt="2024-12-19T11:13:41.037" v="163"/>
          <ac:spMkLst>
            <pc:docMk/>
            <pc:sldMk cId="962600022" sldId="260"/>
            <ac:spMk id="17" creationId="{AE7A824E-10FD-562F-3048-F08A6427588C}"/>
          </ac:spMkLst>
        </pc:spChg>
        <pc:picChg chg="mod">
          <ac:chgData name="CARUSO GABRIELE" userId="S::gabriele.caruso@agenziademanio.it::6492129c-11e6-455e-9420-fbd321255867" providerId="AD" clId="Web-{8F6C2BB9-48C5-E8A9-D4D8-3CDE704CD2C0}" dt="2024-12-19T11:13:49.865" v="167" actId="14100"/>
          <ac:picMkLst>
            <pc:docMk/>
            <pc:sldMk cId="962600022" sldId="260"/>
            <ac:picMk id="3" creationId="{057EFF5B-FE7A-4FCC-8801-CC5E814AC3FD}"/>
          </ac:picMkLst>
        </pc:picChg>
        <pc:picChg chg="mod modCrop">
          <ac:chgData name="CARUSO GABRIELE" userId="S::gabriele.caruso@agenziademanio.it::6492129c-11e6-455e-9420-fbd321255867" providerId="AD" clId="Web-{8F6C2BB9-48C5-E8A9-D4D8-3CDE704CD2C0}" dt="2024-12-19T11:13:15.520" v="156" actId="14100"/>
          <ac:picMkLst>
            <pc:docMk/>
            <pc:sldMk cId="962600022" sldId="260"/>
            <ac:picMk id="8" creationId="{419CF356-108C-0FAD-8AC2-0FD1314F79C2}"/>
          </ac:picMkLst>
        </pc:picChg>
        <pc:picChg chg="mod">
          <ac:chgData name="CARUSO GABRIELE" userId="S::gabriele.caruso@agenziademanio.it::6492129c-11e6-455e-9420-fbd321255867" providerId="AD" clId="Web-{8F6C2BB9-48C5-E8A9-D4D8-3CDE704CD2C0}" dt="2024-12-19T11:13:46.209" v="164" actId="1076"/>
          <ac:picMkLst>
            <pc:docMk/>
            <pc:sldMk cId="962600022" sldId="260"/>
            <ac:picMk id="9" creationId="{BAC31AB8-25CA-077A-686E-C72C444C4E5C}"/>
          </ac:picMkLst>
        </pc:picChg>
        <pc:picChg chg="mod">
          <ac:chgData name="CARUSO GABRIELE" userId="S::gabriele.caruso@agenziademanio.it::6492129c-11e6-455e-9420-fbd321255867" providerId="AD" clId="Web-{8F6C2BB9-48C5-E8A9-D4D8-3CDE704CD2C0}" dt="2024-12-19T11:13:46.224" v="165" actId="1076"/>
          <ac:picMkLst>
            <pc:docMk/>
            <pc:sldMk cId="962600022" sldId="260"/>
            <ac:picMk id="12" creationId="{82C7BDBF-08A6-299F-EEA5-AE44C3C3B1A6}"/>
          </ac:picMkLst>
        </pc:picChg>
        <pc:picChg chg="mod">
          <ac:chgData name="CARUSO GABRIELE" userId="S::gabriele.caruso@agenziademanio.it::6492129c-11e6-455e-9420-fbd321255867" providerId="AD" clId="Web-{8F6C2BB9-48C5-E8A9-D4D8-3CDE704CD2C0}" dt="2024-12-19T11:13:57.865" v="168" actId="14100"/>
          <ac:picMkLst>
            <pc:docMk/>
            <pc:sldMk cId="962600022" sldId="260"/>
            <ac:picMk id="14" creationId="{69903179-9631-9731-F829-EE3BC6CD11C8}"/>
          </ac:picMkLst>
        </pc:picChg>
        <pc:picChg chg="mod modCrop">
          <ac:chgData name="CARUSO GABRIELE" userId="S::gabriele.caruso@agenziademanio.it::6492129c-11e6-455e-9420-fbd321255867" providerId="AD" clId="Web-{8F6C2BB9-48C5-E8A9-D4D8-3CDE704CD2C0}" dt="2024-12-19T11:13:30.677" v="160"/>
          <ac:picMkLst>
            <pc:docMk/>
            <pc:sldMk cId="962600022" sldId="260"/>
            <ac:picMk id="15" creationId="{7BC4CC38-E5AF-1E5B-34A0-47D4B277CE57}"/>
          </ac:picMkLst>
        </pc:picChg>
        <pc:picChg chg="mod">
          <ac:chgData name="CARUSO GABRIELE" userId="S::gabriele.caruso@agenziademanio.it::6492129c-11e6-455e-9420-fbd321255867" providerId="AD" clId="Web-{8F6C2BB9-48C5-E8A9-D4D8-3CDE704CD2C0}" dt="2024-12-19T11:13:46.240" v="166" actId="1076"/>
          <ac:picMkLst>
            <pc:docMk/>
            <pc:sldMk cId="962600022" sldId="260"/>
            <ac:picMk id="16" creationId="{6CF63953-3589-8089-4DC6-C213E08E1EFC}"/>
          </ac:picMkLst>
        </pc:picChg>
      </pc:sldChg>
      <pc:sldChg chg="modSp">
        <pc:chgData name="CARUSO GABRIELE" userId="S::gabriele.caruso@agenziademanio.it::6492129c-11e6-455e-9420-fbd321255867" providerId="AD" clId="Web-{8F6C2BB9-48C5-E8A9-D4D8-3CDE704CD2C0}" dt="2024-12-19T11:23:34.102" v="204" actId="20577"/>
        <pc:sldMkLst>
          <pc:docMk/>
          <pc:sldMk cId="2794499644" sldId="268"/>
        </pc:sldMkLst>
        <pc:spChg chg="mod">
          <ac:chgData name="CARUSO GABRIELE" userId="S::gabriele.caruso@agenziademanio.it::6492129c-11e6-455e-9420-fbd321255867" providerId="AD" clId="Web-{8F6C2BB9-48C5-E8A9-D4D8-3CDE704CD2C0}" dt="2024-12-19T11:23:34.102" v="204" actId="20577"/>
          <ac:spMkLst>
            <pc:docMk/>
            <pc:sldMk cId="2794499644" sldId="268"/>
            <ac:spMk id="55" creationId="{00000000-0000-0000-0000-000000000000}"/>
          </ac:spMkLst>
        </pc:spChg>
      </pc:sldChg>
      <pc:sldChg chg="addSp delSp modSp">
        <pc:chgData name="CARUSO GABRIELE" userId="S::gabriele.caruso@agenziademanio.it::6492129c-11e6-455e-9420-fbd321255867" providerId="AD" clId="Web-{8F6C2BB9-48C5-E8A9-D4D8-3CDE704CD2C0}" dt="2024-12-19T11:07:43.604" v="95" actId="1076"/>
        <pc:sldMkLst>
          <pc:docMk/>
          <pc:sldMk cId="2434313920" sldId="269"/>
        </pc:sldMkLst>
        <pc:spChg chg="add del mod">
          <ac:chgData name="CARUSO GABRIELE" userId="S::gabriele.caruso@agenziademanio.it::6492129c-11e6-455e-9420-fbd321255867" providerId="AD" clId="Web-{8F6C2BB9-48C5-E8A9-D4D8-3CDE704CD2C0}" dt="2024-12-19T11:06:15.882" v="58"/>
          <ac:spMkLst>
            <pc:docMk/>
            <pc:sldMk cId="2434313920" sldId="269"/>
            <ac:spMk id="4" creationId="{A7ED5348-A6B5-340B-A16B-9E3B71A4532E}"/>
          </ac:spMkLst>
        </pc:spChg>
        <pc:spChg chg="add del mod">
          <ac:chgData name="CARUSO GABRIELE" userId="S::gabriele.caruso@agenziademanio.it::6492129c-11e6-455e-9420-fbd321255867" providerId="AD" clId="Web-{8F6C2BB9-48C5-E8A9-D4D8-3CDE704CD2C0}" dt="2024-12-19T11:06:51.961" v="78"/>
          <ac:spMkLst>
            <pc:docMk/>
            <pc:sldMk cId="2434313920" sldId="269"/>
            <ac:spMk id="7" creationId="{FD29C770-B19E-07F3-9241-B127BA263F18}"/>
          </ac:spMkLst>
        </pc:spChg>
        <pc:spChg chg="mod">
          <ac:chgData name="CARUSO GABRIELE" userId="S::gabriele.caruso@agenziademanio.it::6492129c-11e6-455e-9420-fbd321255867" providerId="AD" clId="Web-{8F6C2BB9-48C5-E8A9-D4D8-3CDE704CD2C0}" dt="2024-12-19T11:07:43.604" v="95" actId="1076"/>
          <ac:spMkLst>
            <pc:docMk/>
            <pc:sldMk cId="2434313920" sldId="269"/>
            <ac:spMk id="8" creationId="{517B13F8-F5B1-13A5-68F0-C2C6B7EC3E97}"/>
          </ac:spMkLst>
        </pc:spChg>
        <pc:spChg chg="del">
          <ac:chgData name="CARUSO GABRIELE" userId="S::gabriele.caruso@agenziademanio.it::6492129c-11e6-455e-9420-fbd321255867" providerId="AD" clId="Web-{8F6C2BB9-48C5-E8A9-D4D8-3CDE704CD2C0}" dt="2024-12-19T11:04:00.019" v="29"/>
          <ac:spMkLst>
            <pc:docMk/>
            <pc:sldMk cId="2434313920" sldId="269"/>
            <ac:spMk id="12" creationId="{2B9F67F6-B3AD-5878-5366-9B045FEBA1CD}"/>
          </ac:spMkLst>
        </pc:spChg>
        <pc:spChg chg="mod">
          <ac:chgData name="CARUSO GABRIELE" userId="S::gabriele.caruso@agenziademanio.it::6492129c-11e6-455e-9420-fbd321255867" providerId="AD" clId="Web-{8F6C2BB9-48C5-E8A9-D4D8-3CDE704CD2C0}" dt="2024-12-19T11:00:53.747" v="1" actId="14100"/>
          <ac:spMkLst>
            <pc:docMk/>
            <pc:sldMk cId="2434313920" sldId="269"/>
            <ac:spMk id="55" creationId="{00000000-0000-0000-0000-000000000000}"/>
          </ac:spMkLst>
        </pc:spChg>
      </pc:sldChg>
      <pc:sldChg chg="del">
        <pc:chgData name="CARUSO GABRIELE" userId="S::gabriele.caruso@agenziademanio.it::6492129c-11e6-455e-9420-fbd321255867" providerId="AD" clId="Web-{8F6C2BB9-48C5-E8A9-D4D8-3CDE704CD2C0}" dt="2024-12-19T11:07:52.229" v="96"/>
        <pc:sldMkLst>
          <pc:docMk/>
          <pc:sldMk cId="4256535000" sldId="274"/>
        </pc:sldMkLst>
      </pc:sldChg>
      <pc:sldChg chg="addSp delSp modSp add replId">
        <pc:chgData name="CARUSO GABRIELE" userId="S::gabriele.caruso@agenziademanio.it::6492129c-11e6-455e-9420-fbd321255867" providerId="AD" clId="Web-{8F6C2BB9-48C5-E8A9-D4D8-3CDE704CD2C0}" dt="2024-12-19T11:15:14.805" v="178" actId="14100"/>
        <pc:sldMkLst>
          <pc:docMk/>
          <pc:sldMk cId="2867961443" sldId="276"/>
        </pc:sldMkLst>
        <pc:spChg chg="add del mod">
          <ac:chgData name="CARUSO GABRIELE" userId="S::gabriele.caruso@agenziademanio.it::6492129c-11e6-455e-9420-fbd321255867" providerId="AD" clId="Web-{8F6C2BB9-48C5-E8A9-D4D8-3CDE704CD2C0}" dt="2024-12-19T11:08:18.808" v="102"/>
          <ac:spMkLst>
            <pc:docMk/>
            <pc:sldMk cId="2867961443" sldId="276"/>
            <ac:spMk id="3" creationId="{E7A60DB5-9748-6047-FE29-D0B1C393DBFB}"/>
          </ac:spMkLst>
        </pc:spChg>
        <pc:spChg chg="add mod">
          <ac:chgData name="CARUSO GABRIELE" userId="S::gabriele.caruso@agenziademanio.it::6492129c-11e6-455e-9420-fbd321255867" providerId="AD" clId="Web-{8F6C2BB9-48C5-E8A9-D4D8-3CDE704CD2C0}" dt="2024-12-19T11:15:14.805" v="178" actId="14100"/>
          <ac:spMkLst>
            <pc:docMk/>
            <pc:sldMk cId="2867961443" sldId="276"/>
            <ac:spMk id="6" creationId="{A9E355F7-12FB-4760-8AD7-0D3513467BEC}"/>
          </ac:spMkLst>
        </pc:spChg>
        <pc:spChg chg="del">
          <ac:chgData name="CARUSO GABRIELE" userId="S::gabriele.caruso@agenziademanio.it::6492129c-11e6-455e-9420-fbd321255867" providerId="AD" clId="Web-{8F6C2BB9-48C5-E8A9-D4D8-3CDE704CD2C0}" dt="2024-12-19T11:01:19.732" v="4"/>
          <ac:spMkLst>
            <pc:docMk/>
            <pc:sldMk cId="2867961443" sldId="276"/>
            <ac:spMk id="8" creationId="{499C91F6-A7A0-8659-E849-14DD44FC26BD}"/>
          </ac:spMkLst>
        </pc:spChg>
        <pc:spChg chg="del">
          <ac:chgData name="CARUSO GABRIELE" userId="S::gabriele.caruso@agenziademanio.it::6492129c-11e6-455e-9420-fbd321255867" providerId="AD" clId="Web-{8F6C2BB9-48C5-E8A9-D4D8-3CDE704CD2C0}" dt="2024-12-19T11:01:21.232" v="5"/>
          <ac:spMkLst>
            <pc:docMk/>
            <pc:sldMk cId="2867961443" sldId="276"/>
            <ac:spMk id="9" creationId="{66E4129C-441F-0F43-C560-F3323D93900B}"/>
          </ac:spMkLst>
        </pc:spChg>
        <pc:spChg chg="del">
          <ac:chgData name="CARUSO GABRIELE" userId="S::gabriele.caruso@agenziademanio.it::6492129c-11e6-455e-9420-fbd321255867" providerId="AD" clId="Web-{8F6C2BB9-48C5-E8A9-D4D8-3CDE704CD2C0}" dt="2024-12-19T11:01:17.967" v="3"/>
          <ac:spMkLst>
            <pc:docMk/>
            <pc:sldMk cId="2867961443" sldId="276"/>
            <ac:spMk id="12" creationId="{D8B65844-1DC7-6A81-30F2-172ECA22EC49}"/>
          </ac:spMkLst>
        </pc:spChg>
        <pc:spChg chg="del mod">
          <ac:chgData name="CARUSO GABRIELE" userId="S::gabriele.caruso@agenziademanio.it::6492129c-11e6-455e-9420-fbd321255867" providerId="AD" clId="Web-{8F6C2BB9-48C5-E8A9-D4D8-3CDE704CD2C0}" dt="2024-12-19T11:01:30.639" v="9"/>
          <ac:spMkLst>
            <pc:docMk/>
            <pc:sldMk cId="2867961443" sldId="276"/>
            <ac:spMk id="13" creationId="{00000000-0000-0000-0000-000000000000}"/>
          </ac:spMkLst>
        </pc:spChg>
        <pc:spChg chg="del">
          <ac:chgData name="CARUSO GABRIELE" userId="S::gabriele.caruso@agenziademanio.it::6492129c-11e6-455e-9420-fbd321255867" providerId="AD" clId="Web-{8F6C2BB9-48C5-E8A9-D4D8-3CDE704CD2C0}" dt="2024-12-19T11:01:23.076" v="6"/>
          <ac:spMkLst>
            <pc:docMk/>
            <pc:sldMk cId="2867961443" sldId="276"/>
            <ac:spMk id="17" creationId="{3E368892-7E80-955A-1B8A-0C06C35B1F8E}"/>
          </ac:spMkLst>
        </pc:spChg>
        <pc:picChg chg="add mod modCrop">
          <ac:chgData name="CARUSO GABRIELE" userId="S::gabriele.caruso@agenziademanio.it::6492129c-11e6-455e-9420-fbd321255867" providerId="AD" clId="Web-{8F6C2BB9-48C5-E8A9-D4D8-3CDE704CD2C0}" dt="2024-12-19T11:09:00.653" v="110" actId="14100"/>
          <ac:picMkLst>
            <pc:docMk/>
            <pc:sldMk cId="2867961443" sldId="276"/>
            <ac:picMk id="2" creationId="{08911758-D22B-721B-54BF-2F78EA12E478}"/>
          </ac:picMkLst>
        </pc:picChg>
      </pc:sldChg>
      <pc:sldChg chg="addSp delSp modSp add replId">
        <pc:chgData name="CARUSO GABRIELE" userId="S::gabriele.caruso@agenziademanio.it::6492129c-11e6-455e-9420-fbd321255867" providerId="AD" clId="Web-{8F6C2BB9-48C5-E8A9-D4D8-3CDE704CD2C0}" dt="2024-12-19T11:11:26.814" v="131" actId="14100"/>
        <pc:sldMkLst>
          <pc:docMk/>
          <pc:sldMk cId="994337519" sldId="277"/>
        </pc:sldMkLst>
        <pc:spChg chg="add">
          <ac:chgData name="CARUSO GABRIELE" userId="S::gabriele.caruso@agenziademanio.it::6492129c-11e6-455e-9420-fbd321255867" providerId="AD" clId="Web-{8F6C2BB9-48C5-E8A9-D4D8-3CDE704CD2C0}" dt="2024-12-19T11:09:27.076" v="115"/>
          <ac:spMkLst>
            <pc:docMk/>
            <pc:sldMk cId="994337519" sldId="277"/>
            <ac:spMk id="6" creationId="{5E1B0702-EBAB-269D-0D28-2EF35406B00E}"/>
          </ac:spMkLst>
        </pc:spChg>
        <pc:picChg chg="del">
          <ac:chgData name="CARUSO GABRIELE" userId="S::gabriele.caruso@agenziademanio.it::6492129c-11e6-455e-9420-fbd321255867" providerId="AD" clId="Web-{8F6C2BB9-48C5-E8A9-D4D8-3CDE704CD2C0}" dt="2024-12-19T11:03:10.704" v="27"/>
          <ac:picMkLst>
            <pc:docMk/>
            <pc:sldMk cId="994337519" sldId="277"/>
            <ac:picMk id="2" creationId="{08911758-D22B-721B-54BF-2F78EA12E478}"/>
          </ac:picMkLst>
        </pc:picChg>
        <pc:picChg chg="add mod modCrop">
          <ac:chgData name="CARUSO GABRIELE" userId="S::gabriele.caruso@agenziademanio.it::6492129c-11e6-455e-9420-fbd321255867" providerId="AD" clId="Web-{8F6C2BB9-48C5-E8A9-D4D8-3CDE704CD2C0}" dt="2024-12-19T11:11:26.814" v="131" actId="14100"/>
          <ac:picMkLst>
            <pc:docMk/>
            <pc:sldMk cId="994337519" sldId="277"/>
            <ac:picMk id="3" creationId="{9B02734F-5BD3-CEE0-4271-D1E82861EC65}"/>
          </ac:picMkLst>
        </pc:picChg>
      </pc:sldChg>
    </pc:docChg>
  </pc:docChgLst>
  <pc:docChgLst>
    <pc:chgData name="CARUSO GABRIELE" userId="S::gabriele.caruso@agenziademanio.it::6492129c-11e6-455e-9420-fbd321255867" providerId="AD" clId="Web-{DAA3D152-3284-C371-AB31-95EFDF429953}"/>
    <pc:docChg chg="modSld">
      <pc:chgData name="CARUSO GABRIELE" userId="S::gabriele.caruso@agenziademanio.it::6492129c-11e6-455e-9420-fbd321255867" providerId="AD" clId="Web-{DAA3D152-3284-C371-AB31-95EFDF429953}" dt="2024-12-20T11:49:57.372" v="3" actId="14100"/>
      <pc:docMkLst>
        <pc:docMk/>
      </pc:docMkLst>
      <pc:sldChg chg="modSp">
        <pc:chgData name="CARUSO GABRIELE" userId="S::gabriele.caruso@agenziademanio.it::6492129c-11e6-455e-9420-fbd321255867" providerId="AD" clId="Web-{DAA3D152-3284-C371-AB31-95EFDF429953}" dt="2024-12-20T11:49:57.372" v="3" actId="14100"/>
        <pc:sldMkLst>
          <pc:docMk/>
          <pc:sldMk cId="1504229278" sldId="273"/>
        </pc:sldMkLst>
        <pc:spChg chg="mod">
          <ac:chgData name="CARUSO GABRIELE" userId="S::gabriele.caruso@agenziademanio.it::6492129c-11e6-455e-9420-fbd321255867" providerId="AD" clId="Web-{DAA3D152-3284-C371-AB31-95EFDF429953}" dt="2024-12-20T11:49:57.372" v="3" actId="14100"/>
          <ac:spMkLst>
            <pc:docMk/>
            <pc:sldMk cId="1504229278" sldId="273"/>
            <ac:spMk id="13" creationId="{8FE14945-586B-3D82-1C4E-225B654B127B}"/>
          </ac:spMkLst>
        </pc:spChg>
      </pc:sldChg>
      <pc:sldChg chg="modSp">
        <pc:chgData name="CARUSO GABRIELE" userId="S::gabriele.caruso@agenziademanio.it::6492129c-11e6-455e-9420-fbd321255867" providerId="AD" clId="Web-{DAA3D152-3284-C371-AB31-95EFDF429953}" dt="2024-12-20T11:49:47.950" v="2" actId="14100"/>
        <pc:sldMkLst>
          <pc:docMk/>
          <pc:sldMk cId="1701858853" sldId="275"/>
        </pc:sldMkLst>
        <pc:spChg chg="mod">
          <ac:chgData name="CARUSO GABRIELE" userId="S::gabriele.caruso@agenziademanio.it::6492129c-11e6-455e-9420-fbd321255867" providerId="AD" clId="Web-{DAA3D152-3284-C371-AB31-95EFDF429953}" dt="2024-12-20T11:49:47.950" v="2" actId="14100"/>
          <ac:spMkLst>
            <pc:docMk/>
            <pc:sldMk cId="1701858853" sldId="275"/>
            <ac:spMk id="3" creationId="{00000000-0000-0000-0000-000000000000}"/>
          </ac:spMkLst>
        </pc:spChg>
      </pc:sldChg>
    </pc:docChg>
  </pc:docChgLst>
  <pc:docChgLst>
    <pc:chgData name="CARUSO GABRIELE" userId="6492129c-11e6-455e-9420-fbd321255867" providerId="ADAL" clId="{59B04760-5F4A-430C-A8F7-977E6A2609B9}"/>
    <pc:docChg chg="undo custSel delSld modSld">
      <pc:chgData name="CARUSO GABRIELE" userId="6492129c-11e6-455e-9420-fbd321255867" providerId="ADAL" clId="{59B04760-5F4A-430C-A8F7-977E6A2609B9}" dt="2024-12-16T14:49:36.462" v="2466" actId="2696"/>
      <pc:docMkLst>
        <pc:docMk/>
      </pc:docMkLst>
      <pc:sldChg chg="addSp delSp modSp mod">
        <pc:chgData name="CARUSO GABRIELE" userId="6492129c-11e6-455e-9420-fbd321255867" providerId="ADAL" clId="{59B04760-5F4A-430C-A8F7-977E6A2609B9}" dt="2024-12-16T11:42:24.837" v="258" actId="732"/>
        <pc:sldMkLst>
          <pc:docMk/>
          <pc:sldMk cId="962600022" sldId="260"/>
        </pc:sldMkLst>
        <pc:spChg chg="mod">
          <ac:chgData name="CARUSO GABRIELE" userId="6492129c-11e6-455e-9420-fbd321255867" providerId="ADAL" clId="{59B04760-5F4A-430C-A8F7-977E6A2609B9}" dt="2024-12-16T11:02:13.170" v="246" actId="14100"/>
          <ac:spMkLst>
            <pc:docMk/>
            <pc:sldMk cId="962600022" sldId="260"/>
            <ac:spMk id="5" creationId="{00000000-0000-0000-0000-000000000000}"/>
          </ac:spMkLst>
        </pc:spChg>
        <pc:spChg chg="mod">
          <ac:chgData name="CARUSO GABRIELE" userId="6492129c-11e6-455e-9420-fbd321255867" providerId="ADAL" clId="{59B04760-5F4A-430C-A8F7-977E6A2609B9}" dt="2024-12-16T11:02:16.770" v="247" actId="1076"/>
          <ac:spMkLst>
            <pc:docMk/>
            <pc:sldMk cId="962600022" sldId="260"/>
            <ac:spMk id="6" creationId="{00000000-0000-0000-0000-000000000000}"/>
          </ac:spMkLst>
        </pc:spChg>
        <pc:picChg chg="mod">
          <ac:chgData name="CARUSO GABRIELE" userId="6492129c-11e6-455e-9420-fbd321255867" providerId="ADAL" clId="{59B04760-5F4A-430C-A8F7-977E6A2609B9}" dt="2024-12-16T11:02:09.394" v="245" actId="14100"/>
          <ac:picMkLst>
            <pc:docMk/>
            <pc:sldMk cId="962600022" sldId="260"/>
            <ac:picMk id="3" creationId="{057EFF5B-FE7A-4FCC-8801-CC5E814AC3FD}"/>
          </ac:picMkLst>
        </pc:picChg>
        <pc:picChg chg="del">
          <ac:chgData name="CARUSO GABRIELE" userId="6492129c-11e6-455e-9420-fbd321255867" providerId="ADAL" clId="{59B04760-5F4A-430C-A8F7-977E6A2609B9}" dt="2024-12-16T11:01:56.244" v="241" actId="478"/>
          <ac:picMkLst>
            <pc:docMk/>
            <pc:sldMk cId="962600022" sldId="260"/>
            <ac:picMk id="7" creationId="{E7CA7FE8-546B-42D0-7D19-AB57B2263F26}"/>
          </ac:picMkLst>
        </pc:picChg>
        <pc:picChg chg="add mod modCrop">
          <ac:chgData name="CARUSO GABRIELE" userId="6492129c-11e6-455e-9420-fbd321255867" providerId="ADAL" clId="{59B04760-5F4A-430C-A8F7-977E6A2609B9}" dt="2024-12-16T11:42:24.837" v="258" actId="732"/>
          <ac:picMkLst>
            <pc:docMk/>
            <pc:sldMk cId="962600022" sldId="260"/>
            <ac:picMk id="8" creationId="{83384DF6-F2A8-9C1F-6D0D-B156A4638E9B}"/>
          </ac:picMkLst>
        </pc:picChg>
        <pc:picChg chg="del">
          <ac:chgData name="CARUSO GABRIELE" userId="6492129c-11e6-455e-9420-fbd321255867" providerId="ADAL" clId="{59B04760-5F4A-430C-A8F7-977E6A2609B9}" dt="2024-12-16T11:01:58.339" v="242" actId="478"/>
          <ac:picMkLst>
            <pc:docMk/>
            <pc:sldMk cId="962600022" sldId="260"/>
            <ac:picMk id="10" creationId="{90180062-C2A1-6925-C5AE-F257E7FB7A39}"/>
          </ac:picMkLst>
        </pc:picChg>
      </pc:sldChg>
      <pc:sldChg chg="addSp delSp modSp mod">
        <pc:chgData name="CARUSO GABRIELE" userId="6492129c-11e6-455e-9420-fbd321255867" providerId="ADAL" clId="{59B04760-5F4A-430C-A8F7-977E6A2609B9}" dt="2024-12-16T13:58:46.113" v="453" actId="14100"/>
        <pc:sldMkLst>
          <pc:docMk/>
          <pc:sldMk cId="136171951" sldId="261"/>
        </pc:sldMkLst>
        <pc:spChg chg="del mod">
          <ac:chgData name="CARUSO GABRIELE" userId="6492129c-11e6-455e-9420-fbd321255867" providerId="ADAL" clId="{59B04760-5F4A-430C-A8F7-977E6A2609B9}" dt="2024-12-16T13:58:23.043" v="449" actId="478"/>
          <ac:spMkLst>
            <pc:docMk/>
            <pc:sldMk cId="136171951" sldId="261"/>
            <ac:spMk id="7" creationId="{158145A8-F28F-940C-D0F9-EFC7C6DD7FF0}"/>
          </ac:spMkLst>
        </pc:spChg>
        <pc:picChg chg="del">
          <ac:chgData name="CARUSO GABRIELE" userId="6492129c-11e6-455e-9420-fbd321255867" providerId="ADAL" clId="{59B04760-5F4A-430C-A8F7-977E6A2609B9}" dt="2024-12-16T13:58:20.470" v="446" actId="478"/>
          <ac:picMkLst>
            <pc:docMk/>
            <pc:sldMk cId="136171951" sldId="261"/>
            <ac:picMk id="6" creationId="{8298B4A0-2969-294A-2FB2-722FFDD71BAA}"/>
          </ac:picMkLst>
        </pc:picChg>
        <pc:picChg chg="del">
          <ac:chgData name="CARUSO GABRIELE" userId="6492129c-11e6-455e-9420-fbd321255867" providerId="ADAL" clId="{59B04760-5F4A-430C-A8F7-977E6A2609B9}" dt="2024-12-16T13:58:21.292" v="447" actId="478"/>
          <ac:picMkLst>
            <pc:docMk/>
            <pc:sldMk cId="136171951" sldId="261"/>
            <ac:picMk id="8" creationId="{A531846C-5538-C3D8-964D-08174C88CB29}"/>
          </ac:picMkLst>
        </pc:picChg>
        <pc:picChg chg="del">
          <ac:chgData name="CARUSO GABRIELE" userId="6492129c-11e6-455e-9420-fbd321255867" providerId="ADAL" clId="{59B04760-5F4A-430C-A8F7-977E6A2609B9}" dt="2024-12-16T13:58:19.739" v="445" actId="478"/>
          <ac:picMkLst>
            <pc:docMk/>
            <pc:sldMk cId="136171951" sldId="261"/>
            <ac:picMk id="12" creationId="{1AAE8369-0E2B-0828-0669-3C7AB5B042AF}"/>
          </ac:picMkLst>
        </pc:picChg>
        <pc:picChg chg="add mod">
          <ac:chgData name="CARUSO GABRIELE" userId="6492129c-11e6-455e-9420-fbd321255867" providerId="ADAL" clId="{59B04760-5F4A-430C-A8F7-977E6A2609B9}" dt="2024-12-16T13:58:46.113" v="453" actId="14100"/>
          <ac:picMkLst>
            <pc:docMk/>
            <pc:sldMk cId="136171951" sldId="261"/>
            <ac:picMk id="14" creationId="{44756607-0BE8-E875-29E3-EF042D1AAF3F}"/>
          </ac:picMkLst>
        </pc:picChg>
      </pc:sldChg>
      <pc:sldChg chg="delSp modSp mod">
        <pc:chgData name="CARUSO GABRIELE" userId="6492129c-11e6-455e-9420-fbd321255867" providerId="ADAL" clId="{59B04760-5F4A-430C-A8F7-977E6A2609B9}" dt="2024-12-16T14:02:00.319" v="559" actId="6549"/>
        <pc:sldMkLst>
          <pc:docMk/>
          <pc:sldMk cId="1887523438" sldId="262"/>
        </pc:sldMkLst>
        <pc:spChg chg="mod">
          <ac:chgData name="CARUSO GABRIELE" userId="6492129c-11e6-455e-9420-fbd321255867" providerId="ADAL" clId="{59B04760-5F4A-430C-A8F7-977E6A2609B9}" dt="2024-12-16T14:02:00.319" v="559" actId="6549"/>
          <ac:spMkLst>
            <pc:docMk/>
            <pc:sldMk cId="1887523438" sldId="262"/>
            <ac:spMk id="7" creationId="{450773F0-E093-2D34-47E6-BCD8CA9DAC73}"/>
          </ac:spMkLst>
        </pc:spChg>
        <pc:picChg chg="del">
          <ac:chgData name="CARUSO GABRIELE" userId="6492129c-11e6-455e-9420-fbd321255867" providerId="ADAL" clId="{59B04760-5F4A-430C-A8F7-977E6A2609B9}" dt="2024-12-16T14:01:27.558" v="558" actId="478"/>
          <ac:picMkLst>
            <pc:docMk/>
            <pc:sldMk cId="1887523438" sldId="262"/>
            <ac:picMk id="10" creationId="{6F47D376-20CC-10BD-F638-E15DBFCB82E9}"/>
          </ac:picMkLst>
        </pc:picChg>
      </pc:sldChg>
      <pc:sldChg chg="addSp delSp del mod">
        <pc:chgData name="CARUSO GABRIELE" userId="6492129c-11e6-455e-9420-fbd321255867" providerId="ADAL" clId="{59B04760-5F4A-430C-A8F7-977E6A2609B9}" dt="2024-12-16T13:58:56.275" v="454" actId="2696"/>
        <pc:sldMkLst>
          <pc:docMk/>
          <pc:sldMk cId="0" sldId="263"/>
        </pc:sldMkLst>
        <pc:picChg chg="add del">
          <ac:chgData name="CARUSO GABRIELE" userId="6492129c-11e6-455e-9420-fbd321255867" providerId="ADAL" clId="{59B04760-5F4A-430C-A8F7-977E6A2609B9}" dt="2024-12-16T13:58:34.379" v="450" actId="21"/>
          <ac:picMkLst>
            <pc:docMk/>
            <pc:sldMk cId="0" sldId="263"/>
            <ac:picMk id="7" creationId="{4A6E396F-41F2-4901-A10E-7C54CE4C7CA9}"/>
          </ac:picMkLst>
        </pc:picChg>
        <pc:picChg chg="add del">
          <ac:chgData name="CARUSO GABRIELE" userId="6492129c-11e6-455e-9420-fbd321255867" providerId="ADAL" clId="{59B04760-5F4A-430C-A8F7-977E6A2609B9}" dt="2024-12-16T13:58:34.379" v="450" actId="21"/>
          <ac:picMkLst>
            <pc:docMk/>
            <pc:sldMk cId="0" sldId="263"/>
            <ac:picMk id="11" creationId="{5D06E20D-C023-7484-B01B-D0B86A211A4B}"/>
          </ac:picMkLst>
        </pc:picChg>
        <pc:inkChg chg="del">
          <ac:chgData name="CARUSO GABRIELE" userId="6492129c-11e6-455e-9420-fbd321255867" providerId="ADAL" clId="{59B04760-5F4A-430C-A8F7-977E6A2609B9}" dt="2024-12-16T13:58:34.379" v="450" actId="21"/>
          <ac:inkMkLst>
            <pc:docMk/>
            <pc:sldMk cId="0" sldId="263"/>
            <ac:inkMk id="23" creationId="{03D49014-9780-09B6-E332-A70ACCAB66A2}"/>
          </ac:inkMkLst>
        </pc:inkChg>
      </pc:sldChg>
      <pc:sldChg chg="modSp mod">
        <pc:chgData name="CARUSO GABRIELE" userId="6492129c-11e6-455e-9420-fbd321255867" providerId="ADAL" clId="{59B04760-5F4A-430C-A8F7-977E6A2609B9}" dt="2024-12-16T14:48:30.217" v="2463"/>
        <pc:sldMkLst>
          <pc:docMk/>
          <pc:sldMk cId="2966167951" sldId="265"/>
        </pc:sldMkLst>
        <pc:spChg chg="mod">
          <ac:chgData name="CARUSO GABRIELE" userId="6492129c-11e6-455e-9420-fbd321255867" providerId="ADAL" clId="{59B04760-5F4A-430C-A8F7-977E6A2609B9}" dt="2024-12-16T14:48:30.217" v="2463"/>
          <ac:spMkLst>
            <pc:docMk/>
            <pc:sldMk cId="2966167951" sldId="265"/>
            <ac:spMk id="11" creationId="{00000000-0000-0000-0000-000000000000}"/>
          </ac:spMkLst>
        </pc:spChg>
      </pc:sldChg>
      <pc:sldChg chg="modSp mod">
        <pc:chgData name="CARUSO GABRIELE" userId="6492129c-11e6-455e-9420-fbd321255867" providerId="ADAL" clId="{59B04760-5F4A-430C-A8F7-977E6A2609B9}" dt="2024-12-16T14:49:27.986" v="2465"/>
        <pc:sldMkLst>
          <pc:docMk/>
          <pc:sldMk cId="625609552" sldId="266"/>
        </pc:sldMkLst>
        <pc:spChg chg="mod">
          <ac:chgData name="CARUSO GABRIELE" userId="6492129c-11e6-455e-9420-fbd321255867" providerId="ADAL" clId="{59B04760-5F4A-430C-A8F7-977E6A2609B9}" dt="2024-12-16T14:49:27.986" v="2465"/>
          <ac:spMkLst>
            <pc:docMk/>
            <pc:sldMk cId="625609552" sldId="266"/>
            <ac:spMk id="4" creationId="{F9A63F0F-5E81-9053-7764-598D2D0FA0FD}"/>
          </ac:spMkLst>
        </pc:spChg>
        <pc:spChg chg="mod">
          <ac:chgData name="CARUSO GABRIELE" userId="6492129c-11e6-455e-9420-fbd321255867" providerId="ADAL" clId="{59B04760-5F4A-430C-A8F7-977E6A2609B9}" dt="2024-12-16T14:15:44.893" v="1165" actId="14100"/>
          <ac:spMkLst>
            <pc:docMk/>
            <pc:sldMk cId="625609552" sldId="266"/>
            <ac:spMk id="6" creationId="{48D2A2AD-ECAB-1F03-4294-B2F3AAB8FCDE}"/>
          </ac:spMkLst>
        </pc:spChg>
        <pc:spChg chg="mod">
          <ac:chgData name="CARUSO GABRIELE" userId="6492129c-11e6-455e-9420-fbd321255867" providerId="ADAL" clId="{59B04760-5F4A-430C-A8F7-977E6A2609B9}" dt="2024-12-16T14:15:53.035" v="1166" actId="1076"/>
          <ac:spMkLst>
            <pc:docMk/>
            <pc:sldMk cId="625609552" sldId="266"/>
            <ac:spMk id="7" creationId="{8B528977-4046-C783-1397-6E88CAAC7DD7}"/>
          </ac:spMkLst>
        </pc:spChg>
      </pc:sldChg>
      <pc:sldChg chg="modSp mod">
        <pc:chgData name="CARUSO GABRIELE" userId="6492129c-11e6-455e-9420-fbd321255867" providerId="ADAL" clId="{59B04760-5F4A-430C-A8F7-977E6A2609B9}" dt="2024-12-16T10:57:05.758" v="188" actId="20577"/>
        <pc:sldMkLst>
          <pc:docMk/>
          <pc:sldMk cId="2794499644" sldId="268"/>
        </pc:sldMkLst>
        <pc:spChg chg="mod">
          <ac:chgData name="CARUSO GABRIELE" userId="6492129c-11e6-455e-9420-fbd321255867" providerId="ADAL" clId="{59B04760-5F4A-430C-A8F7-977E6A2609B9}" dt="2024-12-16T10:57:05.758" v="188" actId="20577"/>
          <ac:spMkLst>
            <pc:docMk/>
            <pc:sldMk cId="2794499644" sldId="268"/>
            <ac:spMk id="55" creationId="{00000000-0000-0000-0000-000000000000}"/>
          </ac:spMkLst>
        </pc:spChg>
      </pc:sldChg>
      <pc:sldChg chg="addSp delSp modSp mod">
        <pc:chgData name="CARUSO GABRIELE" userId="6492129c-11e6-455e-9420-fbd321255867" providerId="ADAL" clId="{59B04760-5F4A-430C-A8F7-977E6A2609B9}" dt="2024-12-16T13:55:27.763" v="437" actId="478"/>
        <pc:sldMkLst>
          <pc:docMk/>
          <pc:sldMk cId="2434313920" sldId="269"/>
        </pc:sldMkLst>
        <pc:spChg chg="mod">
          <ac:chgData name="CARUSO GABRIELE" userId="6492129c-11e6-455e-9420-fbd321255867" providerId="ADAL" clId="{59B04760-5F4A-430C-A8F7-977E6A2609B9}" dt="2024-12-16T12:10:53.742" v="422" actId="20577"/>
          <ac:spMkLst>
            <pc:docMk/>
            <pc:sldMk cId="2434313920" sldId="269"/>
            <ac:spMk id="10" creationId="{C47A5051-3BDA-9929-0668-CB6C09BF3D56}"/>
          </ac:spMkLst>
        </pc:spChg>
        <pc:picChg chg="del mod">
          <ac:chgData name="CARUSO GABRIELE" userId="6492129c-11e6-455e-9420-fbd321255867" providerId="ADAL" clId="{59B04760-5F4A-430C-A8F7-977E6A2609B9}" dt="2024-12-16T13:55:27.763" v="437" actId="478"/>
          <ac:picMkLst>
            <pc:docMk/>
            <pc:sldMk cId="2434313920" sldId="269"/>
            <ac:picMk id="4" creationId="{C9F2EF06-9618-9E5E-6910-A0B3B41A944B}"/>
          </ac:picMkLst>
        </pc:picChg>
        <pc:picChg chg="add del mod">
          <ac:chgData name="CARUSO GABRIELE" userId="6492129c-11e6-455e-9420-fbd321255867" providerId="ADAL" clId="{59B04760-5F4A-430C-A8F7-977E6A2609B9}" dt="2024-12-16T11:58:21.561" v="262" actId="478"/>
          <ac:picMkLst>
            <pc:docMk/>
            <pc:sldMk cId="2434313920" sldId="269"/>
            <ac:picMk id="8" creationId="{0CEAF8C4-9D25-519D-C3B7-9E99F66754A7}"/>
          </ac:picMkLst>
        </pc:picChg>
        <pc:picChg chg="add mod">
          <ac:chgData name="CARUSO GABRIELE" userId="6492129c-11e6-455e-9420-fbd321255867" providerId="ADAL" clId="{59B04760-5F4A-430C-A8F7-977E6A2609B9}" dt="2024-12-16T11:59:28.965" v="271" actId="962"/>
          <ac:picMkLst>
            <pc:docMk/>
            <pc:sldMk cId="2434313920" sldId="269"/>
            <ac:picMk id="11" creationId="{7EE22555-FDB5-1554-EB90-7CE5B48E726D}"/>
          </ac:picMkLst>
        </pc:picChg>
        <pc:picChg chg="add mod">
          <ac:chgData name="CARUSO GABRIELE" userId="6492129c-11e6-455e-9420-fbd321255867" providerId="ADAL" clId="{59B04760-5F4A-430C-A8F7-977E6A2609B9}" dt="2024-12-16T12:00:29.020" v="278" actId="1076"/>
          <ac:picMkLst>
            <pc:docMk/>
            <pc:sldMk cId="2434313920" sldId="269"/>
            <ac:picMk id="15" creationId="{CFAD1225-2407-5353-81AA-84008FB4E5FF}"/>
          </ac:picMkLst>
        </pc:picChg>
        <pc:picChg chg="add del mod modCrop">
          <ac:chgData name="CARUSO GABRIELE" userId="6492129c-11e6-455e-9420-fbd321255867" providerId="ADAL" clId="{59B04760-5F4A-430C-A8F7-977E6A2609B9}" dt="2024-12-16T12:01:55.814" v="287" actId="478"/>
          <ac:picMkLst>
            <pc:docMk/>
            <pc:sldMk cId="2434313920" sldId="269"/>
            <ac:picMk id="17" creationId="{AEFFDF0D-A555-65AC-18DF-A792D863AE10}"/>
          </ac:picMkLst>
        </pc:picChg>
        <pc:picChg chg="del">
          <ac:chgData name="CARUSO GABRIELE" userId="6492129c-11e6-455e-9420-fbd321255867" providerId="ADAL" clId="{59B04760-5F4A-430C-A8F7-977E6A2609B9}" dt="2024-12-16T12:09:12.972" v="307" actId="478"/>
          <ac:picMkLst>
            <pc:docMk/>
            <pc:sldMk cId="2434313920" sldId="269"/>
            <ac:picMk id="18" creationId="{36495B66-DE73-1470-8B3B-3B5FD5CC02E7}"/>
          </ac:picMkLst>
        </pc:picChg>
        <pc:picChg chg="del mod">
          <ac:chgData name="CARUSO GABRIELE" userId="6492129c-11e6-455e-9420-fbd321255867" providerId="ADAL" clId="{59B04760-5F4A-430C-A8F7-977E6A2609B9}" dt="2024-12-16T12:09:11.097" v="306" actId="478"/>
          <ac:picMkLst>
            <pc:docMk/>
            <pc:sldMk cId="2434313920" sldId="269"/>
            <ac:picMk id="20" creationId="{93773B77-3F19-243C-1576-EEB94EC98F70}"/>
          </ac:picMkLst>
        </pc:picChg>
        <pc:picChg chg="add del mod modCrop">
          <ac:chgData name="CARUSO GABRIELE" userId="6492129c-11e6-455e-9420-fbd321255867" providerId="ADAL" clId="{59B04760-5F4A-430C-A8F7-977E6A2609B9}" dt="2024-12-16T12:03:43.730" v="293" actId="478"/>
          <ac:picMkLst>
            <pc:docMk/>
            <pc:sldMk cId="2434313920" sldId="269"/>
            <ac:picMk id="22" creationId="{2C9DBB58-EE10-4F72-2DAC-7793BA62D9BF}"/>
          </ac:picMkLst>
        </pc:picChg>
        <pc:picChg chg="add del mod">
          <ac:chgData name="CARUSO GABRIELE" userId="6492129c-11e6-455e-9420-fbd321255867" providerId="ADAL" clId="{59B04760-5F4A-430C-A8F7-977E6A2609B9}" dt="2024-12-16T12:08:22.977" v="297" actId="22"/>
          <ac:picMkLst>
            <pc:docMk/>
            <pc:sldMk cId="2434313920" sldId="269"/>
            <ac:picMk id="24" creationId="{306178A4-85EF-B1F2-AEC4-8816E0C809AB}"/>
          </ac:picMkLst>
        </pc:picChg>
        <pc:picChg chg="add mod">
          <ac:chgData name="CARUSO GABRIELE" userId="6492129c-11e6-455e-9420-fbd321255867" providerId="ADAL" clId="{59B04760-5F4A-430C-A8F7-977E6A2609B9}" dt="2024-12-16T12:08:40.272" v="302" actId="1076"/>
          <ac:picMkLst>
            <pc:docMk/>
            <pc:sldMk cId="2434313920" sldId="269"/>
            <ac:picMk id="26" creationId="{5A963C8C-CAE9-D848-3535-12FECF8B1092}"/>
          </ac:picMkLst>
        </pc:picChg>
        <pc:picChg chg="add mod">
          <ac:chgData name="CARUSO GABRIELE" userId="6492129c-11e6-455e-9420-fbd321255867" providerId="ADAL" clId="{59B04760-5F4A-430C-A8F7-977E6A2609B9}" dt="2024-12-16T12:08:58.008" v="305" actId="1076"/>
          <ac:picMkLst>
            <pc:docMk/>
            <pc:sldMk cId="2434313920" sldId="269"/>
            <ac:picMk id="28" creationId="{CF44C2E7-0EB6-BD94-2CCA-9A43DB84F881}"/>
          </ac:picMkLst>
        </pc:picChg>
        <pc:picChg chg="add mod">
          <ac:chgData name="CARUSO GABRIELE" userId="6492129c-11e6-455e-9420-fbd321255867" providerId="ADAL" clId="{59B04760-5F4A-430C-A8F7-977E6A2609B9}" dt="2024-12-16T12:12:06.038" v="428" actId="1076"/>
          <ac:picMkLst>
            <pc:docMk/>
            <pc:sldMk cId="2434313920" sldId="269"/>
            <ac:picMk id="30" creationId="{6A23DE06-86D3-43E6-F6CA-7A612CEA0699}"/>
          </ac:picMkLst>
        </pc:picChg>
        <pc:picChg chg="add mod">
          <ac:chgData name="CARUSO GABRIELE" userId="6492129c-11e6-455e-9420-fbd321255867" providerId="ADAL" clId="{59B04760-5F4A-430C-A8F7-977E6A2609B9}" dt="2024-12-16T12:14:13.101" v="436" actId="1076"/>
          <ac:picMkLst>
            <pc:docMk/>
            <pc:sldMk cId="2434313920" sldId="269"/>
            <ac:picMk id="33" creationId="{C6A8AC54-5FE1-2CA9-745A-08784AA01CEF}"/>
          </ac:picMkLst>
        </pc:picChg>
      </pc:sldChg>
      <pc:sldChg chg="modSp del mod">
        <pc:chgData name="CARUSO GABRIELE" userId="6492129c-11e6-455e-9420-fbd321255867" providerId="ADAL" clId="{59B04760-5F4A-430C-A8F7-977E6A2609B9}" dt="2024-12-16T13:57:33.420" v="440" actId="2696"/>
        <pc:sldMkLst>
          <pc:docMk/>
          <pc:sldMk cId="1633842719" sldId="270"/>
        </pc:sldMkLst>
        <pc:spChg chg="mod">
          <ac:chgData name="CARUSO GABRIELE" userId="6492129c-11e6-455e-9420-fbd321255867" providerId="ADAL" clId="{59B04760-5F4A-430C-A8F7-977E6A2609B9}" dt="2024-12-16T13:57:29.481" v="439" actId="14100"/>
          <ac:spMkLst>
            <pc:docMk/>
            <pc:sldMk cId="1633842719" sldId="270"/>
            <ac:spMk id="4" creationId="{798BF211-086E-24AB-7331-390870813F52}"/>
          </ac:spMkLst>
        </pc:spChg>
      </pc:sldChg>
      <pc:sldChg chg="modSp del mod">
        <pc:chgData name="CARUSO GABRIELE" userId="6492129c-11e6-455e-9420-fbd321255867" providerId="ADAL" clId="{59B04760-5F4A-430C-A8F7-977E6A2609B9}" dt="2024-12-16T14:49:36.462" v="2466" actId="2696"/>
        <pc:sldMkLst>
          <pc:docMk/>
          <pc:sldMk cId="2911791866" sldId="271"/>
        </pc:sldMkLst>
        <pc:spChg chg="mod">
          <ac:chgData name="CARUSO GABRIELE" userId="6492129c-11e6-455e-9420-fbd321255867" providerId="ADAL" clId="{59B04760-5F4A-430C-A8F7-977E6A2609B9}" dt="2024-12-16T14:41:50.248" v="2169" actId="20577"/>
          <ac:spMkLst>
            <pc:docMk/>
            <pc:sldMk cId="2911791866" sldId="271"/>
            <ac:spMk id="2" creationId="{4C08F040-AAE6-18D6-4C0B-B1923A8126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4305F313-6D09-4003-9CA3-D05E9E0F4334}" type="datetimeFigureOut">
              <a:rPr lang="it-IT" smtClean="0"/>
              <a:pPr/>
              <a:t>30/01/2025</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DCBBEBE9-89E9-4AF8-B96E-DE3EFE2A3A5C}" type="slidenum">
              <a:rPr lang="it-IT" smtClean="0"/>
              <a:pPr/>
              <a:t>‹N›</a:t>
            </a:fld>
            <a:endParaRPr lang="it-IT"/>
          </a:p>
        </p:txBody>
      </p:sp>
    </p:spTree>
    <p:extLst>
      <p:ext uri="{BB962C8B-B14F-4D97-AF65-F5344CB8AC3E}">
        <p14:creationId xmlns:p14="http://schemas.microsoft.com/office/powerpoint/2010/main" val="149519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931863" y="739775"/>
            <a:ext cx="4935537" cy="3702050"/>
          </a:xfrm>
          <a:ln/>
        </p:spPr>
      </p:sp>
      <p:sp>
        <p:nvSpPr>
          <p:cNvPr id="266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1</a:t>
            </a:fld>
            <a:endParaRPr lang="it-IT" altLang="it-IT" sz="1000"/>
          </a:p>
        </p:txBody>
      </p:sp>
    </p:spTree>
    <p:extLst>
      <p:ext uri="{BB962C8B-B14F-4D97-AF65-F5344CB8AC3E}">
        <p14:creationId xmlns:p14="http://schemas.microsoft.com/office/powerpoint/2010/main" val="4127228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CBBEBE9-89E9-4AF8-B96E-DE3EFE2A3A5C}" type="slidenum">
              <a:rPr lang="it-IT" smtClean="0"/>
              <a:pPr/>
              <a:t>10</a:t>
            </a:fld>
            <a:endParaRPr lang="it-IT"/>
          </a:p>
        </p:txBody>
      </p:sp>
    </p:spTree>
    <p:extLst>
      <p:ext uri="{BB962C8B-B14F-4D97-AF65-F5344CB8AC3E}">
        <p14:creationId xmlns:p14="http://schemas.microsoft.com/office/powerpoint/2010/main" val="418351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931863" y="739775"/>
            <a:ext cx="4935537" cy="3702050"/>
          </a:xfrm>
          <a:ln/>
        </p:spPr>
      </p:sp>
      <p:sp>
        <p:nvSpPr>
          <p:cNvPr id="266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2</a:t>
            </a:fld>
            <a:endParaRPr lang="it-IT" altLang="it-IT"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931863" y="739775"/>
            <a:ext cx="4935537" cy="3702050"/>
          </a:xfrm>
          <a:ln/>
        </p:spPr>
      </p:sp>
      <p:sp>
        <p:nvSpPr>
          <p:cNvPr id="266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3</a:t>
            </a:fld>
            <a:endParaRPr lang="it-IT" altLang="it-IT" sz="1000"/>
          </a:p>
        </p:txBody>
      </p:sp>
    </p:spTree>
    <p:extLst>
      <p:ext uri="{BB962C8B-B14F-4D97-AF65-F5344CB8AC3E}">
        <p14:creationId xmlns:p14="http://schemas.microsoft.com/office/powerpoint/2010/main" val="125566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931863" y="739775"/>
            <a:ext cx="4935537" cy="3702050"/>
          </a:xfrm>
          <a:ln/>
        </p:spPr>
      </p:sp>
      <p:sp>
        <p:nvSpPr>
          <p:cNvPr id="266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4</a:t>
            </a:fld>
            <a:endParaRPr lang="it-IT" altLang="it-IT" sz="1000"/>
          </a:p>
        </p:txBody>
      </p:sp>
    </p:spTree>
    <p:extLst>
      <p:ext uri="{BB962C8B-B14F-4D97-AF65-F5344CB8AC3E}">
        <p14:creationId xmlns:p14="http://schemas.microsoft.com/office/powerpoint/2010/main" val="293587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9C18-CAF3-B7B1-C9EC-0004CAB945B0}"/>
            </a:ext>
          </a:extLst>
        </p:cNvPr>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879272C9-BD20-7DC8-426C-ED68EBBAE007}"/>
              </a:ext>
            </a:extLst>
          </p:cNvPr>
          <p:cNvSpPr>
            <a:spLocks noGrp="1" noRot="1" noChangeAspect="1" noTextEdit="1"/>
          </p:cNvSpPr>
          <p:nvPr>
            <p:ph type="sldImg"/>
          </p:nvPr>
        </p:nvSpPr>
        <p:spPr>
          <a:xfrm>
            <a:off x="931863" y="739775"/>
            <a:ext cx="4935537" cy="3702050"/>
          </a:xfrm>
          <a:ln/>
        </p:spPr>
      </p:sp>
      <p:sp>
        <p:nvSpPr>
          <p:cNvPr id="26627" name="Segnaposto note 2">
            <a:extLst>
              <a:ext uri="{FF2B5EF4-FFF2-40B4-BE49-F238E27FC236}">
                <a16:creationId xmlns:a16="http://schemas.microsoft.com/office/drawing/2014/main" id="{13108375-6D06-387C-C196-E77A6190E8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a:extLst>
              <a:ext uri="{FF2B5EF4-FFF2-40B4-BE49-F238E27FC236}">
                <a16:creationId xmlns:a16="http://schemas.microsoft.com/office/drawing/2014/main" id="{3152508B-D860-74A2-291E-58ADEFC0E0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5</a:t>
            </a:fld>
            <a:endParaRPr lang="it-IT" altLang="it-IT" sz="1000"/>
          </a:p>
        </p:txBody>
      </p:sp>
    </p:spTree>
    <p:extLst>
      <p:ext uri="{BB962C8B-B14F-4D97-AF65-F5344CB8AC3E}">
        <p14:creationId xmlns:p14="http://schemas.microsoft.com/office/powerpoint/2010/main" val="215023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xfrm>
            <a:off x="931863" y="739775"/>
            <a:ext cx="4935537" cy="3702050"/>
          </a:xfrm>
          <a:ln/>
        </p:spPr>
      </p:sp>
      <p:sp>
        <p:nvSpPr>
          <p:cNvPr id="2662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6</a:t>
            </a:fld>
            <a:endParaRPr lang="it-IT" altLang="it-IT" sz="1000"/>
          </a:p>
        </p:txBody>
      </p:sp>
    </p:spTree>
    <p:extLst>
      <p:ext uri="{BB962C8B-B14F-4D97-AF65-F5344CB8AC3E}">
        <p14:creationId xmlns:p14="http://schemas.microsoft.com/office/powerpoint/2010/main" val="400368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FEEC7-52B4-757A-0B87-7528D33F7FFC}"/>
            </a:ext>
          </a:extLst>
        </p:cNvPr>
        <p:cNvGrpSpPr/>
        <p:nvPr/>
      </p:nvGrpSpPr>
      <p:grpSpPr>
        <a:xfrm>
          <a:off x="0" y="0"/>
          <a:ext cx="0" cy="0"/>
          <a:chOff x="0" y="0"/>
          <a:chExt cx="0" cy="0"/>
        </a:xfrm>
      </p:grpSpPr>
      <p:sp>
        <p:nvSpPr>
          <p:cNvPr id="26626" name="Segnaposto immagine diapositiva 1">
            <a:extLst>
              <a:ext uri="{FF2B5EF4-FFF2-40B4-BE49-F238E27FC236}">
                <a16:creationId xmlns:a16="http://schemas.microsoft.com/office/drawing/2014/main" id="{DAA232EB-FDD7-7EF8-48BF-CD9956F161DC}"/>
              </a:ext>
            </a:extLst>
          </p:cNvPr>
          <p:cNvSpPr>
            <a:spLocks noGrp="1" noRot="1" noChangeAspect="1" noTextEdit="1"/>
          </p:cNvSpPr>
          <p:nvPr>
            <p:ph type="sldImg"/>
          </p:nvPr>
        </p:nvSpPr>
        <p:spPr>
          <a:xfrm>
            <a:off x="931863" y="739775"/>
            <a:ext cx="4935537" cy="3702050"/>
          </a:xfrm>
          <a:ln/>
        </p:spPr>
      </p:sp>
      <p:sp>
        <p:nvSpPr>
          <p:cNvPr id="26627" name="Segnaposto note 2">
            <a:extLst>
              <a:ext uri="{FF2B5EF4-FFF2-40B4-BE49-F238E27FC236}">
                <a16:creationId xmlns:a16="http://schemas.microsoft.com/office/drawing/2014/main" id="{95C34F67-3C53-88B5-E5B2-E7CDAD41E6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6628" name="Segnaposto numero diapositiva 3">
            <a:extLst>
              <a:ext uri="{FF2B5EF4-FFF2-40B4-BE49-F238E27FC236}">
                <a16:creationId xmlns:a16="http://schemas.microsoft.com/office/drawing/2014/main" id="{FC5D2730-649C-749D-C147-8E8142C3AE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926" eaLnBrk="0" hangingPunct="0">
              <a:spcBef>
                <a:spcPct val="30000"/>
              </a:spcBef>
              <a:defRPr sz="1100">
                <a:solidFill>
                  <a:schemeClr val="tx1"/>
                </a:solidFill>
                <a:latin typeface="Calibri" pitchFamily="34" charset="0"/>
              </a:defRPr>
            </a:lvl1pPr>
            <a:lvl2pPr marL="685817" indent="-263776" defTabSz="871926" eaLnBrk="0" hangingPunct="0">
              <a:spcBef>
                <a:spcPct val="30000"/>
              </a:spcBef>
              <a:defRPr sz="1100">
                <a:solidFill>
                  <a:schemeClr val="tx1"/>
                </a:solidFill>
                <a:latin typeface="Calibri" pitchFamily="34" charset="0"/>
              </a:defRPr>
            </a:lvl2pPr>
            <a:lvl3pPr marL="1055103" indent="-211021" defTabSz="871926" eaLnBrk="0" hangingPunct="0">
              <a:spcBef>
                <a:spcPct val="30000"/>
              </a:spcBef>
              <a:defRPr sz="1100">
                <a:solidFill>
                  <a:schemeClr val="tx1"/>
                </a:solidFill>
                <a:latin typeface="Calibri" pitchFamily="34" charset="0"/>
              </a:defRPr>
            </a:lvl3pPr>
            <a:lvl4pPr marL="1477145" indent="-211021" defTabSz="871926" eaLnBrk="0" hangingPunct="0">
              <a:spcBef>
                <a:spcPct val="30000"/>
              </a:spcBef>
              <a:defRPr sz="1100">
                <a:solidFill>
                  <a:schemeClr val="tx1"/>
                </a:solidFill>
                <a:latin typeface="Calibri" pitchFamily="34" charset="0"/>
              </a:defRPr>
            </a:lvl4pPr>
            <a:lvl5pPr marL="1899186" indent="-211021" defTabSz="871926" eaLnBrk="0" hangingPunct="0">
              <a:spcBef>
                <a:spcPct val="30000"/>
              </a:spcBef>
              <a:defRPr sz="1100">
                <a:solidFill>
                  <a:schemeClr val="tx1"/>
                </a:solidFill>
                <a:latin typeface="Calibri" pitchFamily="34" charset="0"/>
              </a:defRPr>
            </a:lvl5pPr>
            <a:lvl6pPr marL="2321227" indent="-211021" defTabSz="871926" eaLnBrk="0" fontAlgn="base" hangingPunct="0">
              <a:spcBef>
                <a:spcPct val="30000"/>
              </a:spcBef>
              <a:spcAft>
                <a:spcPct val="0"/>
              </a:spcAft>
              <a:defRPr sz="1100">
                <a:solidFill>
                  <a:schemeClr val="tx1"/>
                </a:solidFill>
                <a:latin typeface="Calibri" pitchFamily="34" charset="0"/>
              </a:defRPr>
            </a:lvl6pPr>
            <a:lvl7pPr marL="2743269" indent="-211021" defTabSz="871926" eaLnBrk="0" fontAlgn="base" hangingPunct="0">
              <a:spcBef>
                <a:spcPct val="30000"/>
              </a:spcBef>
              <a:spcAft>
                <a:spcPct val="0"/>
              </a:spcAft>
              <a:defRPr sz="1100">
                <a:solidFill>
                  <a:schemeClr val="tx1"/>
                </a:solidFill>
                <a:latin typeface="Calibri" pitchFamily="34" charset="0"/>
              </a:defRPr>
            </a:lvl7pPr>
            <a:lvl8pPr marL="3165310" indent="-211021" defTabSz="871926" eaLnBrk="0" fontAlgn="base" hangingPunct="0">
              <a:spcBef>
                <a:spcPct val="30000"/>
              </a:spcBef>
              <a:spcAft>
                <a:spcPct val="0"/>
              </a:spcAft>
              <a:defRPr sz="1100">
                <a:solidFill>
                  <a:schemeClr val="tx1"/>
                </a:solidFill>
                <a:latin typeface="Calibri" pitchFamily="34" charset="0"/>
              </a:defRPr>
            </a:lvl8pPr>
            <a:lvl9pPr marL="3587351" indent="-211021" defTabSz="871926" eaLnBrk="0" fontAlgn="base" hangingPunct="0">
              <a:spcBef>
                <a:spcPct val="30000"/>
              </a:spcBef>
              <a:spcAft>
                <a:spcPct val="0"/>
              </a:spcAft>
              <a:defRPr sz="1100">
                <a:solidFill>
                  <a:schemeClr val="tx1"/>
                </a:solidFill>
                <a:latin typeface="Calibri" pitchFamily="34" charset="0"/>
              </a:defRPr>
            </a:lvl9pPr>
          </a:lstStyle>
          <a:p>
            <a:pPr eaLnBrk="1" hangingPunct="1">
              <a:spcBef>
                <a:spcPct val="0"/>
              </a:spcBef>
            </a:pPr>
            <a:fld id="{81AEE029-3EFE-4214-B592-888A8A0711C3}" type="slidenum">
              <a:rPr lang="it-IT" altLang="it-IT" sz="1000"/>
              <a:pPr eaLnBrk="1" hangingPunct="1">
                <a:spcBef>
                  <a:spcPct val="0"/>
                </a:spcBef>
              </a:pPr>
              <a:t>7</a:t>
            </a:fld>
            <a:endParaRPr lang="it-IT" altLang="it-IT" sz="1000"/>
          </a:p>
        </p:txBody>
      </p:sp>
    </p:spTree>
    <p:extLst>
      <p:ext uri="{BB962C8B-B14F-4D97-AF65-F5344CB8AC3E}">
        <p14:creationId xmlns:p14="http://schemas.microsoft.com/office/powerpoint/2010/main" val="378205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bwMode="auto">
          <a:xfrm>
            <a:off x="931863" y="739775"/>
            <a:ext cx="4937125" cy="3702050"/>
          </a:xfrm>
          <a:noFill/>
          <a:ln>
            <a:solidFill>
              <a:srgbClr val="000000"/>
            </a:solidFill>
            <a:miter lim="800000"/>
            <a:headEnd/>
            <a:tailEnd/>
          </a:ln>
        </p:spPr>
      </p:sp>
      <p:sp>
        <p:nvSpPr>
          <p:cNvPr id="27650" name="Segnaposto note 2"/>
          <p:cNvSpPr>
            <a:spLocks noGrp="1"/>
          </p:cNvSpPr>
          <p:nvPr>
            <p:ph type="body" idx="1"/>
          </p:nvPr>
        </p:nvSpPr>
        <p:spPr>
          <a:noFill/>
          <a:ln/>
        </p:spPr>
        <p:txBody>
          <a:bodyPr/>
          <a:lstStyle/>
          <a:p>
            <a:pPr eaLnBrk="1" hangingPunct="1">
              <a:spcBef>
                <a:spcPct val="0"/>
              </a:spcBef>
            </a:pPr>
            <a:endParaRPr lang="it-IT"/>
          </a:p>
        </p:txBody>
      </p:sp>
      <p:sp>
        <p:nvSpPr>
          <p:cNvPr id="27651" name="Segnaposto numero diapositiva 3"/>
          <p:cNvSpPr txBox="1">
            <a:spLocks noGrp="1"/>
          </p:cNvSpPr>
          <p:nvPr/>
        </p:nvSpPr>
        <p:spPr bwMode="auto">
          <a:xfrm>
            <a:off x="3849690" y="9376901"/>
            <a:ext cx="2946400" cy="494185"/>
          </a:xfrm>
          <a:prstGeom prst="rect">
            <a:avLst/>
          </a:prstGeom>
          <a:noFill/>
          <a:ln w="9525">
            <a:noFill/>
            <a:miter lim="800000"/>
            <a:headEnd/>
            <a:tailEnd/>
          </a:ln>
        </p:spPr>
        <p:txBody>
          <a:bodyPr lIns="91313" tIns="45657" rIns="91313" bIns="45657" anchor="b"/>
          <a:lstStyle/>
          <a:p>
            <a:pPr algn="r" defTabSz="912738"/>
            <a:fld id="{BB9B8EB7-3BB0-49D3-96D6-69723D80FFC6}" type="slidenum">
              <a:rPr lang="it-IT" sz="1200">
                <a:latin typeface="Calibri" pitchFamily="34" charset="0"/>
              </a:rPr>
              <a:pPr algn="r" defTabSz="912738"/>
              <a:t>8</a:t>
            </a:fld>
            <a:endParaRPr lang="it-IT"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bwMode="auto">
          <a:xfrm>
            <a:off x="931863" y="739775"/>
            <a:ext cx="4937125" cy="3702050"/>
          </a:xfrm>
          <a:noFill/>
          <a:ln>
            <a:solidFill>
              <a:srgbClr val="000000"/>
            </a:solidFill>
            <a:miter lim="800000"/>
            <a:headEnd/>
            <a:tailEnd/>
          </a:ln>
        </p:spPr>
      </p:sp>
      <p:sp>
        <p:nvSpPr>
          <p:cNvPr id="27650" name="Segnaposto note 2"/>
          <p:cNvSpPr>
            <a:spLocks noGrp="1"/>
          </p:cNvSpPr>
          <p:nvPr>
            <p:ph type="body" idx="1"/>
          </p:nvPr>
        </p:nvSpPr>
        <p:spPr>
          <a:noFill/>
          <a:ln/>
        </p:spPr>
        <p:txBody>
          <a:bodyPr/>
          <a:lstStyle/>
          <a:p>
            <a:pPr eaLnBrk="1" hangingPunct="1">
              <a:spcBef>
                <a:spcPct val="0"/>
              </a:spcBef>
            </a:pPr>
            <a:endParaRPr lang="it-IT"/>
          </a:p>
        </p:txBody>
      </p:sp>
      <p:sp>
        <p:nvSpPr>
          <p:cNvPr id="27651" name="Segnaposto numero diapositiva 3"/>
          <p:cNvSpPr txBox="1">
            <a:spLocks noGrp="1"/>
          </p:cNvSpPr>
          <p:nvPr/>
        </p:nvSpPr>
        <p:spPr bwMode="auto">
          <a:xfrm>
            <a:off x="3849690" y="9376901"/>
            <a:ext cx="2946400" cy="494185"/>
          </a:xfrm>
          <a:prstGeom prst="rect">
            <a:avLst/>
          </a:prstGeom>
          <a:noFill/>
          <a:ln w="9525">
            <a:noFill/>
            <a:miter lim="800000"/>
            <a:headEnd/>
            <a:tailEnd/>
          </a:ln>
        </p:spPr>
        <p:txBody>
          <a:bodyPr lIns="91313" tIns="45657" rIns="91313" bIns="45657" anchor="b"/>
          <a:lstStyle/>
          <a:p>
            <a:pPr algn="r" defTabSz="912738"/>
            <a:fld id="{BB9B8EB7-3BB0-49D3-96D6-69723D80FFC6}" type="slidenum">
              <a:rPr lang="it-IT" sz="1200">
                <a:latin typeface="Calibri" pitchFamily="34" charset="0"/>
              </a:rPr>
              <a:pPr algn="r" defTabSz="912738"/>
              <a:t>9</a:t>
            </a:fld>
            <a:endParaRPr lang="it-IT"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30/01/2025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30/01/2025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www.u2y.io/blog/bilancio-di-sostenibilita-cose-come-redigerlo-per-chi-e-obbligatorio"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3.pn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sellaDiTesto 54"/>
          <p:cNvSpPr txBox="1"/>
          <p:nvPr/>
        </p:nvSpPr>
        <p:spPr>
          <a:xfrm>
            <a:off x="4482611" y="1314549"/>
            <a:ext cx="4484688" cy="4547550"/>
          </a:xfrm>
          <a:prstGeom prst="rect">
            <a:avLst/>
          </a:prstGeom>
          <a:noFill/>
        </p:spPr>
        <p:txBody>
          <a:bodyPr wrap="square" lIns="83969" tIns="41985" rIns="83969" bIns="41985" anchor="t">
            <a:spAutoFit/>
          </a:bodyPr>
          <a:lstStyle/>
          <a:p>
            <a:pPr indent="-165100">
              <a:buClr>
                <a:srgbClr val="D6CAC3"/>
              </a:buClr>
              <a:buSzPct val="100000"/>
              <a:defRPr/>
            </a:pPr>
            <a:r>
              <a:rPr lang="it-IT" sz="1100" b="1" dirty="0">
                <a:latin typeface="Arial"/>
                <a:ea typeface="Dotum"/>
                <a:cs typeface="Arial"/>
              </a:rPr>
              <a:t>Regione: </a:t>
            </a:r>
            <a:r>
              <a:rPr lang="it-IT" sz="1100" dirty="0">
                <a:latin typeface="Arial"/>
                <a:ea typeface="Dotum"/>
                <a:cs typeface="Arial"/>
              </a:rPr>
              <a:t>Sicilia</a:t>
            </a:r>
            <a:endParaRPr lang="en-US" sz="1100" dirty="0">
              <a:latin typeface="Arial"/>
              <a:ea typeface="Dotum"/>
              <a:cs typeface="Arial"/>
            </a:endParaRPr>
          </a:p>
          <a:p>
            <a:pPr indent="-165100">
              <a:buClr>
                <a:srgbClr val="D6CAC3"/>
              </a:buClr>
              <a:buSzPct val="100000"/>
              <a:defRPr/>
            </a:pPr>
            <a:r>
              <a:rPr lang="it-IT" sz="1100" b="1" dirty="0">
                <a:latin typeface="Arial"/>
                <a:ea typeface="Dotum"/>
                <a:cs typeface="Arial"/>
              </a:rPr>
              <a:t>Comune: </a:t>
            </a:r>
            <a:r>
              <a:rPr lang="it-IT" sz="1100" dirty="0">
                <a:latin typeface="Arial"/>
                <a:ea typeface="Dotum"/>
                <a:cs typeface="Arial"/>
              </a:rPr>
              <a:t>Agrigento</a:t>
            </a:r>
          </a:p>
          <a:p>
            <a:pPr indent="-165100">
              <a:buClr>
                <a:srgbClr val="D6CAC3"/>
              </a:buClr>
              <a:buSzPct val="100000"/>
              <a:defRPr/>
            </a:pPr>
            <a:r>
              <a:rPr lang="it-IT" sz="1100" b="1" dirty="0">
                <a:latin typeface="Arial"/>
                <a:ea typeface="Dotum"/>
                <a:cs typeface="Arial"/>
              </a:rPr>
              <a:t>Localizzazione</a:t>
            </a:r>
            <a:r>
              <a:rPr lang="it-IT" sz="1100" dirty="0">
                <a:latin typeface="Arial"/>
                <a:ea typeface="Dotum"/>
                <a:cs typeface="Arial"/>
              </a:rPr>
              <a:t>: V</a:t>
            </a:r>
            <a:r>
              <a:rPr lang="it-IT" sz="1100" dirty="0">
                <a:latin typeface="Arial"/>
                <a:cs typeface="Arial"/>
              </a:rPr>
              <a:t>ia San Vito</a:t>
            </a:r>
            <a:endParaRPr lang="it-IT" sz="1100" dirty="0">
              <a:latin typeface="Arial"/>
              <a:ea typeface="Dotum" pitchFamily="34" charset="-127"/>
              <a:cs typeface="Arial"/>
            </a:endParaRPr>
          </a:p>
          <a:p>
            <a:pPr indent="-165100">
              <a:buClr>
                <a:srgbClr val="D6CAC3"/>
              </a:buClr>
              <a:buSzPct val="100000"/>
              <a:defRPr/>
            </a:pPr>
            <a:r>
              <a:rPr lang="it-IT" sz="1100" b="1" dirty="0">
                <a:latin typeface="Arial"/>
                <a:ea typeface="Dotum"/>
                <a:cs typeface="Arial"/>
              </a:rPr>
              <a:t>Proprietà: </a:t>
            </a:r>
            <a:r>
              <a:rPr lang="it-IT" sz="1100" dirty="0">
                <a:latin typeface="Arial"/>
                <a:ea typeface="Dotum"/>
                <a:cs typeface="Arial"/>
              </a:rPr>
              <a:t>Stato scheda AGD0043</a:t>
            </a:r>
          </a:p>
          <a:p>
            <a:pPr indent="-165100">
              <a:buClr>
                <a:srgbClr val="D6CAC3"/>
              </a:buClr>
              <a:buSzPct val="100000"/>
              <a:defRPr/>
            </a:pPr>
            <a:r>
              <a:rPr lang="it-IT" sz="1100" b="1" dirty="0" err="1">
                <a:latin typeface="Arial"/>
                <a:ea typeface="Dotum"/>
                <a:cs typeface="Arial"/>
              </a:rPr>
              <a:t>Sup</a:t>
            </a:r>
            <a:r>
              <a:rPr lang="it-IT" sz="1100" b="1" dirty="0">
                <a:latin typeface="Arial"/>
                <a:ea typeface="Dotum"/>
                <a:cs typeface="Arial"/>
              </a:rPr>
              <a:t>. fondiaria: </a:t>
            </a:r>
            <a:r>
              <a:rPr lang="it-IT" sz="1100" dirty="0">
                <a:latin typeface="Arial"/>
                <a:ea typeface="Dotum"/>
                <a:cs typeface="Arial"/>
              </a:rPr>
              <a:t>7.500,00 mq circa</a:t>
            </a:r>
          </a:p>
          <a:p>
            <a:pPr indent="-165100">
              <a:buClr>
                <a:srgbClr val="D6CAC3"/>
              </a:buClr>
              <a:buSzPct val="100000"/>
              <a:defRPr/>
            </a:pPr>
            <a:r>
              <a:rPr lang="it-IT" sz="1100" b="1" dirty="0" err="1">
                <a:latin typeface="Arial"/>
                <a:ea typeface="Dotum"/>
                <a:cs typeface="Arial"/>
              </a:rPr>
              <a:t>Sup</a:t>
            </a:r>
            <a:r>
              <a:rPr lang="it-IT" sz="1100" b="1" dirty="0">
                <a:latin typeface="Arial"/>
                <a:ea typeface="Dotum"/>
                <a:cs typeface="Arial"/>
              </a:rPr>
              <a:t>. lorda totale: </a:t>
            </a:r>
            <a:r>
              <a:rPr lang="it-IT" sz="1100" dirty="0">
                <a:latin typeface="Arial"/>
                <a:ea typeface="Dotum"/>
                <a:cs typeface="Arial"/>
              </a:rPr>
              <a:t> </a:t>
            </a:r>
            <a:r>
              <a:rPr lang="it-IT" sz="1100" dirty="0">
                <a:latin typeface="Arial"/>
                <a:cs typeface="Arial"/>
              </a:rPr>
              <a:t>6.196,69 </a:t>
            </a:r>
            <a:r>
              <a:rPr lang="it-IT" sz="1100" dirty="0">
                <a:latin typeface="Arial"/>
                <a:ea typeface="Dotum"/>
                <a:cs typeface="Arial"/>
              </a:rPr>
              <a:t> mq </a:t>
            </a:r>
          </a:p>
          <a:p>
            <a:pPr indent="-165100">
              <a:buClr>
                <a:srgbClr val="D6CAC3"/>
              </a:buClr>
              <a:buSzPct val="100000"/>
              <a:defRPr/>
            </a:pPr>
            <a:r>
              <a:rPr lang="it-IT" sz="1100" b="1" dirty="0" err="1">
                <a:latin typeface="Arial"/>
                <a:ea typeface="Dotum"/>
                <a:cs typeface="Arial"/>
              </a:rPr>
              <a:t>Sup</a:t>
            </a:r>
            <a:r>
              <a:rPr lang="it-IT" sz="1100" b="1" dirty="0">
                <a:latin typeface="Arial"/>
                <a:ea typeface="Dotum"/>
                <a:cs typeface="Arial"/>
              </a:rPr>
              <a:t>. lorda scoperta porzione in concessione:  </a:t>
            </a:r>
            <a:r>
              <a:rPr lang="it-IT" sz="1100" dirty="0">
                <a:latin typeface="Arial"/>
                <a:ea typeface="Dotum"/>
                <a:cs typeface="Arial"/>
              </a:rPr>
              <a:t>2.396,00 mq</a:t>
            </a:r>
            <a:endParaRPr lang="it-IT" sz="1100" dirty="0">
              <a:latin typeface="Arial" panose="020B0604020202020204" pitchFamily="34" charset="0"/>
              <a:ea typeface="Dotum" pitchFamily="34" charset="-127"/>
              <a:cs typeface="Arial" panose="020B0604020202020204" pitchFamily="34" charset="0"/>
            </a:endParaRPr>
          </a:p>
          <a:p>
            <a:pPr indent="-165100">
              <a:defRPr/>
            </a:pPr>
            <a:r>
              <a:rPr lang="it-IT" sz="1100" b="1" dirty="0" err="1">
                <a:latin typeface="Arial"/>
                <a:ea typeface="Dotum"/>
                <a:cs typeface="Arial"/>
              </a:rPr>
              <a:t>Sup</a:t>
            </a:r>
            <a:r>
              <a:rPr lang="it-IT" sz="1100" b="1" dirty="0">
                <a:latin typeface="Arial"/>
                <a:ea typeface="Dotum"/>
                <a:cs typeface="Arial"/>
              </a:rPr>
              <a:t>. lorda coperta porzione in concessione: </a:t>
            </a:r>
            <a:r>
              <a:rPr lang="it-IT" sz="1100" dirty="0">
                <a:latin typeface="Arial"/>
                <a:ea typeface="Dotum"/>
                <a:cs typeface="Arial"/>
              </a:rPr>
              <a:t>113,00 mq</a:t>
            </a:r>
            <a:endParaRPr lang="it-IT" dirty="0"/>
          </a:p>
          <a:p>
            <a:pPr indent="-165100">
              <a:buClr>
                <a:srgbClr val="D6CAC3"/>
              </a:buClr>
              <a:buSzPct val="100000"/>
              <a:defRPr/>
            </a:pPr>
            <a:r>
              <a:rPr lang="it-IT" sz="1100" b="1" dirty="0">
                <a:latin typeface="Arial"/>
                <a:ea typeface="Dotum"/>
                <a:cs typeface="Arial"/>
              </a:rPr>
              <a:t>Provvedimenti di tutela: </a:t>
            </a:r>
            <a:r>
              <a:rPr lang="it-IT" sz="1100" dirty="0">
                <a:latin typeface="Arial"/>
                <a:ea typeface="Dotum"/>
                <a:cs typeface="Arial"/>
              </a:rPr>
              <a:t>Si - </a:t>
            </a:r>
            <a:r>
              <a:rPr lang="es-ES" sz="1100" dirty="0">
                <a:latin typeface="Arial"/>
                <a:ea typeface="Dotum"/>
                <a:cs typeface="Arial"/>
              </a:rPr>
              <a:t>D.D.S. n. 2113 del 08/11/2011</a:t>
            </a:r>
          </a:p>
          <a:p>
            <a:pPr indent="-165100" algn="just">
              <a:defRPr/>
            </a:pPr>
            <a:r>
              <a:rPr lang="it-IT" sz="1100" b="1" i="1" dirty="0">
                <a:latin typeface="Arial"/>
                <a:ea typeface="Dotum"/>
                <a:cs typeface="Arial"/>
              </a:rPr>
              <a:t>Temporary Use:</a:t>
            </a:r>
            <a:r>
              <a:rPr lang="it-IT" sz="1100" dirty="0">
                <a:latin typeface="Arial"/>
                <a:ea typeface="Dotum"/>
                <a:cs typeface="Arial"/>
              </a:rPr>
              <a:t> Destinazioni culturali compatibili con ricerca storica, progettazione architettonica e restauro, arte contemporanea, mostre ed allestimenti in occasione di Agrigento Capitale Italiana della Cultura 2025.</a:t>
            </a:r>
            <a:endParaRPr lang="es-ES" sz="1100" dirty="0">
              <a:latin typeface="Arial"/>
              <a:ea typeface="Dotum"/>
              <a:cs typeface="Arial"/>
            </a:endParaRPr>
          </a:p>
          <a:p>
            <a:pPr indent="-165100">
              <a:buClr>
                <a:srgbClr val="D6CAC3"/>
              </a:buClr>
              <a:buSzPct val="100000"/>
              <a:defRPr/>
            </a:pPr>
            <a:endParaRPr lang="it-IT" sz="1100" b="1" dirty="0">
              <a:latin typeface="Arial" pitchFamily="34" charset="0"/>
              <a:ea typeface="Dotum" pitchFamily="34" charset="-127"/>
              <a:cs typeface="Arial" panose="020B0604020202020204" pitchFamily="34" charset="0"/>
            </a:endParaRPr>
          </a:p>
          <a:p>
            <a:pPr indent="-165100">
              <a:lnSpc>
                <a:spcPts val="1838"/>
              </a:lnSpc>
              <a:buClr>
                <a:srgbClr val="D6CAC3"/>
              </a:buClr>
              <a:buSzPct val="100000"/>
              <a:defRPr/>
            </a:pPr>
            <a:r>
              <a:rPr lang="it-IT" sz="1100" b="1" dirty="0">
                <a:latin typeface="Arial"/>
                <a:ea typeface="Dotum"/>
                <a:cs typeface="Arial"/>
              </a:rPr>
              <a:t>DESCRIZIONE DEL COMPLESSO</a:t>
            </a:r>
          </a:p>
          <a:p>
            <a:pPr indent="-165100" algn="just">
              <a:buClr>
                <a:srgbClr val="D6CAC3"/>
              </a:buClr>
              <a:buSzPct val="100000"/>
              <a:defRPr/>
            </a:pPr>
            <a:r>
              <a:rPr lang="it-IT" sz="1100" dirty="0">
                <a:latin typeface="Arial"/>
                <a:ea typeface="Dotum"/>
                <a:cs typeface="Arial"/>
              </a:rPr>
              <a:t>Il Convento di San Vito, oggi noto come ex Carcere di San Vito, fu costruito, a spese del Senato Agrigentino, per volontà del Beato Matteo </a:t>
            </a:r>
            <a:r>
              <a:rPr lang="it-IT" sz="1100" dirty="0" err="1">
                <a:latin typeface="Arial"/>
                <a:ea typeface="Dotum"/>
                <a:cs typeface="Arial"/>
              </a:rPr>
              <a:t>Cimarra</a:t>
            </a:r>
            <a:r>
              <a:rPr lang="it-IT" sz="1100" dirty="0">
                <a:latin typeface="Arial"/>
                <a:ea typeface="Dotum"/>
                <a:cs typeface="Arial"/>
              </a:rPr>
              <a:t>. U</a:t>
            </a:r>
            <a:r>
              <a:rPr lang="it-IT" sz="1100" dirty="0">
                <a:latin typeface="Arial"/>
                <a:cs typeface="Arial"/>
              </a:rPr>
              <a:t>bicato nel versante occidentale della Rupe </a:t>
            </a:r>
            <a:r>
              <a:rPr lang="it-IT" sz="1100" dirty="0" err="1">
                <a:latin typeface="Arial"/>
                <a:cs typeface="Arial"/>
              </a:rPr>
              <a:t>Atenea</a:t>
            </a:r>
            <a:r>
              <a:rPr lang="it-IT" sz="1100" dirty="0">
                <a:latin typeface="Arial"/>
                <a:cs typeface="Arial"/>
              </a:rPr>
              <a:t>, all'interno del centro urbano di Agrigento, poco distante dal centro storico. Il</a:t>
            </a:r>
            <a:r>
              <a:rPr lang="it-IT" sz="1100" i="0" dirty="0">
                <a:effectLst/>
                <a:latin typeface="Arial"/>
                <a:cs typeface="Arial"/>
              </a:rPr>
              <a:t> complesso ha ospitato per ben quattro secoli i confratelli della regola dei Frati Francescani. </a:t>
            </a:r>
            <a:r>
              <a:rPr lang="it-IT" sz="1100" dirty="0">
                <a:latin typeface="Arial"/>
                <a:cs typeface="Arial"/>
              </a:rPr>
              <a:t>S</a:t>
            </a:r>
            <a:r>
              <a:rPr lang="it-IT" sz="1100" i="0" dirty="0">
                <a:effectLst/>
                <a:latin typeface="Arial"/>
                <a:cs typeface="Arial"/>
              </a:rPr>
              <a:t>olo nel novembre del 1864, dopo l’acquisizione da parte dello Stato, </a:t>
            </a:r>
            <a:r>
              <a:rPr lang="it-IT" sz="1100" dirty="0">
                <a:latin typeface="Arial"/>
                <a:cs typeface="Arial"/>
              </a:rPr>
              <a:t>fu adibito a carcere</a:t>
            </a:r>
            <a:r>
              <a:rPr lang="it-IT" sz="1100" i="0" dirty="0">
                <a:effectLst/>
                <a:latin typeface="Arial"/>
                <a:cs typeface="Arial"/>
              </a:rPr>
              <a:t>. Nel novembre 1996 i detenuti furono trasferiti nella </a:t>
            </a:r>
            <a:r>
              <a:rPr lang="it-IT" sz="1100" dirty="0">
                <a:latin typeface="Arial"/>
                <a:cs typeface="Arial"/>
              </a:rPr>
              <a:t>nuova</a:t>
            </a:r>
            <a:r>
              <a:rPr lang="it-IT" sz="1100" i="0" dirty="0">
                <a:effectLst/>
                <a:latin typeface="Arial"/>
                <a:cs typeface="Arial"/>
              </a:rPr>
              <a:t> struttura della casa circondariale della “</a:t>
            </a:r>
            <a:r>
              <a:rPr lang="it-IT" sz="1100" i="0" dirty="0" err="1">
                <a:effectLst/>
                <a:latin typeface="Arial"/>
                <a:cs typeface="Arial"/>
              </a:rPr>
              <a:t>Petrusa</a:t>
            </a:r>
            <a:r>
              <a:rPr lang="it-IT" sz="1100" i="0" dirty="0">
                <a:effectLst/>
                <a:latin typeface="Arial"/>
                <a:cs typeface="Arial"/>
              </a:rPr>
              <a:t>”. Oggi l’ex </a:t>
            </a:r>
            <a:r>
              <a:rPr lang="it-IT" sz="1100" dirty="0">
                <a:latin typeface="Arial"/>
                <a:cs typeface="Arial"/>
              </a:rPr>
              <a:t>Carcere di</a:t>
            </a:r>
            <a:r>
              <a:rPr lang="it-IT" sz="1100" i="0" dirty="0">
                <a:effectLst/>
                <a:latin typeface="Arial"/>
                <a:cs typeface="Arial"/>
              </a:rPr>
              <a:t> San Vito, che insiste su uno dei luoghi più nevralgici della città, </a:t>
            </a:r>
            <a:r>
              <a:rPr lang="it-IT" sz="1100" dirty="0">
                <a:latin typeface="Arial"/>
                <a:cs typeface="Arial"/>
              </a:rPr>
              <a:t>seppur</a:t>
            </a:r>
            <a:r>
              <a:rPr lang="it-IT" sz="1100" i="0" dirty="0">
                <a:effectLst/>
                <a:latin typeface="Arial"/>
                <a:cs typeface="Arial"/>
              </a:rPr>
              <a:t> </a:t>
            </a:r>
            <a:r>
              <a:rPr lang="it-IT" sz="1100" dirty="0">
                <a:latin typeface="Arial"/>
                <a:cs typeface="Arial"/>
              </a:rPr>
              <a:t>inutilizzato è</a:t>
            </a:r>
            <a:r>
              <a:rPr lang="it-IT" sz="1100" i="0" dirty="0">
                <a:effectLst/>
                <a:latin typeface="Arial"/>
                <a:cs typeface="Arial"/>
              </a:rPr>
              <a:t> tutt’ora poderoso</a:t>
            </a:r>
            <a:r>
              <a:rPr lang="it-IT" sz="1100" dirty="0">
                <a:latin typeface="Arial"/>
                <a:cs typeface="Arial"/>
              </a:rPr>
              <a:t> e</a:t>
            </a:r>
            <a:r>
              <a:rPr lang="it-IT" sz="1100" i="0" dirty="0">
                <a:effectLst/>
                <a:latin typeface="Arial"/>
                <a:cs typeface="Arial"/>
              </a:rPr>
              <a:t> degno di attenzione.</a:t>
            </a:r>
          </a:p>
        </p:txBody>
      </p:sp>
      <p:sp>
        <p:nvSpPr>
          <p:cNvPr id="17413" name="CasellaDiTesto 19"/>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84" name="Rettangolo 83"/>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287" y="6468631"/>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89" y="6427788"/>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magine 8">
            <a:extLst>
              <a:ext uri="{FF2B5EF4-FFF2-40B4-BE49-F238E27FC236}">
                <a16:creationId xmlns:a16="http://schemas.microsoft.com/office/drawing/2014/main" id="{5C909C15-6EE0-DE4B-6192-3713EF7B19D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1000"/>
                    </a14:imgEffect>
                    <a14:imgEffect>
                      <a14:brightnessContrast bright="28000"/>
                    </a14:imgEffect>
                  </a14:imgLayer>
                </a14:imgProps>
              </a:ext>
            </a:extLst>
          </a:blip>
          <a:stretch>
            <a:fillRect/>
          </a:stretch>
        </p:blipFill>
        <p:spPr>
          <a:xfrm>
            <a:off x="472783" y="1726989"/>
            <a:ext cx="3868413" cy="2348127"/>
          </a:xfrm>
          <a:prstGeom prst="rect">
            <a:avLst/>
          </a:prstGeom>
        </p:spPr>
      </p:pic>
      <p:pic>
        <p:nvPicPr>
          <p:cNvPr id="11" name="Immagine 10">
            <a:extLst>
              <a:ext uri="{FF2B5EF4-FFF2-40B4-BE49-F238E27FC236}">
                <a16:creationId xmlns:a16="http://schemas.microsoft.com/office/drawing/2014/main" id="{E39FAB90-85EB-1EA4-A26E-F067CAC6886F}"/>
              </a:ext>
            </a:extLst>
          </p:cNvPr>
          <p:cNvPicPr>
            <a:picLocks noChangeAspect="1"/>
          </p:cNvPicPr>
          <p:nvPr/>
        </p:nvPicPr>
        <p:blipFill>
          <a:blip r:embed="rId8"/>
          <a:stretch>
            <a:fillRect/>
          </a:stretch>
        </p:blipFill>
        <p:spPr>
          <a:xfrm>
            <a:off x="472781" y="4133360"/>
            <a:ext cx="3868415" cy="1930989"/>
          </a:xfrm>
          <a:prstGeom prst="rect">
            <a:avLst/>
          </a:prstGeom>
        </p:spPr>
      </p:pic>
      <p:pic>
        <p:nvPicPr>
          <p:cNvPr id="6" name="Immagine 5">
            <a:extLst>
              <a:ext uri="{FF2B5EF4-FFF2-40B4-BE49-F238E27FC236}">
                <a16:creationId xmlns:a16="http://schemas.microsoft.com/office/drawing/2014/main" id="{5867215E-F49F-41F6-6355-E4812DE3D3AC}"/>
              </a:ext>
            </a:extLst>
          </p:cNvPr>
          <p:cNvPicPr>
            <a:picLocks noChangeAspect="1"/>
          </p:cNvPicPr>
          <p:nvPr/>
        </p:nvPicPr>
        <p:blipFill>
          <a:blip r:embed="rId9"/>
          <a:stretch>
            <a:fillRect/>
          </a:stretch>
        </p:blipFill>
        <p:spPr>
          <a:xfrm>
            <a:off x="7998956" y="116633"/>
            <a:ext cx="999999" cy="1152128"/>
          </a:xfrm>
          <a:prstGeom prst="rect">
            <a:avLst/>
          </a:prstGeom>
          <a:ln>
            <a:solidFill>
              <a:schemeClr val="bg1"/>
            </a:solidFill>
          </a:ln>
        </p:spPr>
      </p:pic>
      <p:sp>
        <p:nvSpPr>
          <p:cNvPr id="2" name="CasellaDiTesto 1"/>
          <p:cNvSpPr txBox="1"/>
          <p:nvPr/>
        </p:nvSpPr>
        <p:spPr>
          <a:xfrm>
            <a:off x="4418677" y="5803697"/>
            <a:ext cx="4252542" cy="600164"/>
          </a:xfrm>
          <a:prstGeom prst="rect">
            <a:avLst/>
          </a:prstGeom>
          <a:noFill/>
        </p:spPr>
        <p:txBody>
          <a:bodyPr wrap="square" lIns="91440" tIns="45720" rIns="91440" bIns="45720" rtlCol="0" anchor="t">
            <a:spAutoFit/>
          </a:bodyPr>
          <a:lstStyle/>
          <a:p>
            <a:pPr marL="90805">
              <a:lnSpc>
                <a:spcPct val="100000"/>
              </a:lnSpc>
            </a:pPr>
            <a:r>
              <a:rPr lang="it-IT" sz="1100" b="1" spc="-5" dirty="0">
                <a:latin typeface="Arial" panose="020B0604020202020204" pitchFamily="34" charset="0"/>
                <a:cs typeface="Arial" pitchFamily="34" charset="0"/>
              </a:rPr>
              <a:t>Riferimenti Catastali dell’intero complesso:</a:t>
            </a:r>
          </a:p>
          <a:p>
            <a:pPr marL="90805" algn="just"/>
            <a:r>
              <a:rPr lang="it-IT" sz="1100" dirty="0">
                <a:latin typeface="Arial" panose="020B0604020202020204" pitchFamily="34" charset="0"/>
                <a:cs typeface="Arial" pitchFamily="34" charset="0"/>
              </a:rPr>
              <a:t>C.T. foglio 142 particella 3055</a:t>
            </a:r>
          </a:p>
          <a:p>
            <a:pPr marL="90805" algn="just"/>
            <a:r>
              <a:rPr lang="it-IT" sz="1100" dirty="0">
                <a:latin typeface="Arial" panose="020B0604020202020204" pitchFamily="34" charset="0"/>
                <a:cs typeface="Arial" pitchFamily="34" charset="0"/>
              </a:rPr>
              <a:t>C.F</a:t>
            </a:r>
            <a:r>
              <a:rPr lang="it-IT" sz="1100" b="1" dirty="0">
                <a:latin typeface="Arial" panose="020B0604020202020204" pitchFamily="34" charset="0"/>
                <a:cs typeface="Arial" pitchFamily="34" charset="0"/>
              </a:rPr>
              <a:t>.</a:t>
            </a:r>
            <a:r>
              <a:rPr lang="it-IT" sz="1100" dirty="0">
                <a:latin typeface="Arial" panose="020B0604020202020204" pitchFamily="34" charset="0"/>
                <a:cs typeface="Arial" pitchFamily="34" charset="0"/>
              </a:rPr>
              <a:t> Foglio 142 particelle 3866, 3865, 3864, 3055 e 3872.</a:t>
            </a:r>
          </a:p>
        </p:txBody>
      </p:sp>
      <p:sp>
        <p:nvSpPr>
          <p:cNvPr id="4" name="CasellaDiTesto 3">
            <a:extLst>
              <a:ext uri="{FF2B5EF4-FFF2-40B4-BE49-F238E27FC236}">
                <a16:creationId xmlns:a16="http://schemas.microsoft.com/office/drawing/2014/main" id="{4228DC69-61F1-E88E-6777-BEC3BF031BA0}"/>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5" name="Rettangolo 50">
            <a:extLst>
              <a:ext uri="{FF2B5EF4-FFF2-40B4-BE49-F238E27FC236}">
                <a16:creationId xmlns:a16="http://schemas.microsoft.com/office/drawing/2014/main" id="{FC61CA97-E19C-552E-15D1-D72446DB8559}"/>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279449964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9A63F0F-5E81-9053-7764-598D2D0FA0FD}"/>
              </a:ext>
            </a:extLst>
          </p:cNvPr>
          <p:cNvSpPr>
            <a:spLocks noGrp="1" noChangeArrowheads="1"/>
          </p:cNvSpPr>
          <p:nvPr>
            <p:ph type="subTitle" idx="1"/>
          </p:nvPr>
        </p:nvSpPr>
        <p:spPr bwMode="auto">
          <a:xfrm>
            <a:off x="267643" y="1841241"/>
            <a:ext cx="8616529" cy="4525722"/>
          </a:xfrm>
          <a:prstGeom prst="rect">
            <a:avLst/>
          </a:prstGeom>
          <a:noFill/>
          <a:ln w="9525">
            <a:noFill/>
            <a:miter lim="800000"/>
            <a:headEnd/>
            <a:tailEnd/>
          </a:ln>
        </p:spPr>
        <p:txBody>
          <a:bodyPr vert="horz" wrap="square" lIns="89994" tIns="45718" rIns="91434" bIns="45718" rtlCol="0" anchor="t">
            <a:spAutoFit/>
          </a:bodyPr>
          <a:lstStyle/>
          <a:p>
            <a:pPr algn="just">
              <a:defRPr/>
            </a:pPr>
            <a:r>
              <a:rPr lang="it-IT" sz="1050" dirty="0">
                <a:solidFill>
                  <a:schemeClr val="tx1"/>
                </a:solidFill>
                <a:latin typeface="Arial" panose="020B0604020202020204" pitchFamily="34" charset="0"/>
                <a:cs typeface="Arial" panose="020B0604020202020204" pitchFamily="34" charset="0"/>
              </a:rPr>
              <a:t>In coerenza con le caratteristiche del bene e la temporaneità dell’affidamento, il modello di utilizzo proposto è principalmente legato ai temi della cultura e dell’arte, anche attraverso la coesistenza dell’uso pubblico, inteso come servizio di pubblica utilità, quale contributo all'offerta culturale, allo sviluppo congiunto del patrimonio storico-artistico, alla messa in rete di siti di interesse culturale presenti in diversi territori, migliorandone la fruizione pubblica, </a:t>
            </a:r>
            <a:r>
              <a:rPr lang="it-IT" altLang="it-IT" sz="1050" dirty="0">
                <a:solidFill>
                  <a:schemeClr val="tx1"/>
                </a:solidFill>
                <a:latin typeface="Arial" panose="020B0604020202020204" pitchFamily="34" charset="0"/>
                <a:cs typeface="Arial" panose="020B0604020202020204" pitchFamily="34" charset="0"/>
              </a:rPr>
              <a:t>favorendo </a:t>
            </a:r>
            <a:r>
              <a:rPr lang="it-IT" sz="1050" dirty="0">
                <a:solidFill>
                  <a:schemeClr val="tx1"/>
                </a:solidFill>
                <a:latin typeface="Arial" panose="020B0604020202020204" pitchFamily="34" charset="0"/>
                <a:cs typeface="Arial" panose="020B0604020202020204" pitchFamily="34" charset="0"/>
              </a:rPr>
              <a:t>l'integrazione turistica </a:t>
            </a:r>
            <a:r>
              <a:rPr lang="it-IT" altLang="it-IT" sz="1050" dirty="0">
                <a:solidFill>
                  <a:schemeClr val="tx1"/>
                </a:solidFill>
                <a:latin typeface="Arial" panose="020B0604020202020204" pitchFamily="34" charset="0"/>
                <a:cs typeface="Arial" panose="020B0604020202020204" pitchFamily="34" charset="0"/>
              </a:rPr>
              <a:t>in grado di comprendere e valorizzare le opportunità del territorio.</a:t>
            </a:r>
          </a:p>
          <a:p>
            <a:pPr algn="just">
              <a:defRPr/>
            </a:pPr>
            <a:r>
              <a:rPr lang="it-IT" sz="1050" dirty="0">
                <a:solidFill>
                  <a:schemeClr val="tx1"/>
                </a:solidFill>
                <a:latin typeface="Arial" panose="020B0604020202020204" pitchFamily="34" charset="0"/>
                <a:cs typeface="Arial" panose="020B0604020202020204" pitchFamily="34" charset="0"/>
              </a:rPr>
              <a:t>Le funzioni previste e le relative modalità di intervento, in relazione alla natura del bene e del grado di tutela,  dovranno integrarsi sia con le azioni specifiche volte alla tutela e alla conservazione e valorizzazione del carattere storico, artistico e dell’autenticità del bene che con il sistema territoriale, ambientale, architettonico e con la storia, la cultura, l’identità locale e il tessuto socio-economico.</a:t>
            </a:r>
          </a:p>
          <a:p>
            <a:pPr algn="just">
              <a:defRPr/>
            </a:pPr>
            <a:r>
              <a:rPr lang="it-IT" sz="1050" dirty="0">
                <a:solidFill>
                  <a:schemeClr val="tx1"/>
                </a:solidFill>
                <a:latin typeface="Arial" panose="020B0604020202020204" pitchFamily="34" charset="0"/>
                <a:cs typeface="Arial" panose="020B0604020202020204" pitchFamily="34" charset="0"/>
              </a:rPr>
              <a:t>Lo scopo della presente iniziativa mira a recuperare e valorizzare lo storico immobile dell’ex Carcere di San Vito, combinando ricerca storica, progettazione architettonica e arte contemporanea, in occasione di Agrigento Capitale Italiana della Cultura 2025. Dovrà garantirsi l’accessibilità ai cittadini ed ai turisti, esaltando i valori storico-architettonici e culturali dell’ex Carcere. </a:t>
            </a:r>
          </a:p>
          <a:p>
            <a:pPr algn="just">
              <a:defRPr/>
            </a:pPr>
            <a:r>
              <a:rPr lang="it-IT" sz="1050" dirty="0">
                <a:solidFill>
                  <a:schemeClr val="tx1"/>
                </a:solidFill>
                <a:latin typeface="Arial" panose="020B0604020202020204" pitchFamily="34" charset="0"/>
                <a:cs typeface="Arial" panose="020B0604020202020204" pitchFamily="34" charset="0"/>
              </a:rPr>
              <a:t>L’uso proposto dal Concessionario dovrà valorizzare i seguenti aspetti:</a:t>
            </a:r>
          </a:p>
          <a:p>
            <a:pPr marL="171450" indent="-171450" algn="just">
              <a:buFont typeface="Arial" panose="020B0604020202020204" pitchFamily="34" charset="0"/>
              <a:buChar char="•"/>
              <a:defRPr/>
            </a:pPr>
            <a:r>
              <a:rPr lang="it-IT" sz="1050" dirty="0">
                <a:solidFill>
                  <a:schemeClr val="tx1"/>
                </a:solidFill>
                <a:latin typeface="Arial" panose="020B0604020202020204" pitchFamily="34" charset="0"/>
                <a:cs typeface="Arial" panose="020B0604020202020204" pitchFamily="34" charset="0"/>
              </a:rPr>
              <a:t>Promozione di iniziative culturali ed artistiche in occasione di Agrigento Capitale Italiana della Cultura 2025; </a:t>
            </a:r>
          </a:p>
          <a:p>
            <a:pPr marL="171450" indent="-171450" algn="just">
              <a:buFont typeface="Arial" panose="020B0604020202020204" pitchFamily="34" charset="0"/>
              <a:buChar char="•"/>
              <a:defRPr/>
            </a:pPr>
            <a:r>
              <a:rPr lang="it-IT" sz="1050" dirty="0">
                <a:solidFill>
                  <a:schemeClr val="tx1"/>
                </a:solidFill>
                <a:latin typeface="Arial" panose="020B0604020202020204" pitchFamily="34" charset="0"/>
                <a:cs typeface="Arial" panose="020B0604020202020204" pitchFamily="34" charset="0"/>
              </a:rPr>
              <a:t>Garantire possibili progetti promossi dall’Agenzia del Demanio anche con di Enti ed altri soggetti Istituzionali; </a:t>
            </a:r>
          </a:p>
          <a:p>
            <a:pPr marL="171450" indent="-171450" algn="just">
              <a:buFont typeface="Arial" panose="020B0604020202020204" pitchFamily="34" charset="0"/>
              <a:buChar char="•"/>
              <a:defRPr/>
            </a:pPr>
            <a:r>
              <a:rPr lang="it-IT" sz="1050" dirty="0">
                <a:solidFill>
                  <a:schemeClr val="tx1"/>
                </a:solidFill>
                <a:latin typeface="Arial" panose="020B0604020202020204" pitchFamily="34" charset="0"/>
                <a:cs typeface="Arial" panose="020B0604020202020204" pitchFamily="34" charset="0"/>
              </a:rPr>
              <a:t>Incremento dell’offerta rivolta al turismo culturale ad Agrigento;</a:t>
            </a:r>
          </a:p>
          <a:p>
            <a:pPr marL="171450" indent="-171450" algn="just">
              <a:buFont typeface="Arial" panose="020B0604020202020204" pitchFamily="34" charset="0"/>
              <a:buChar char="•"/>
              <a:defRPr/>
            </a:pPr>
            <a:r>
              <a:rPr lang="it-IT" sz="1050" dirty="0">
                <a:solidFill>
                  <a:schemeClr val="tx1"/>
                </a:solidFill>
                <a:latin typeface="Arial" panose="020B0604020202020204" pitchFamily="34" charset="0"/>
                <a:cs typeface="Arial" panose="020B0604020202020204" pitchFamily="34" charset="0"/>
              </a:rPr>
              <a:t>Rispetto degli obiettivi ESG adottati dall’Agenzia del Demanio.</a:t>
            </a:r>
          </a:p>
          <a:p>
            <a:pPr algn="just">
              <a:defRPr/>
            </a:pPr>
            <a:r>
              <a:rPr lang="it-IT" sz="1050" dirty="0">
                <a:solidFill>
                  <a:schemeClr val="tx1"/>
                </a:solidFill>
                <a:latin typeface="Arial" panose="020B0604020202020204" pitchFamily="34" charset="0"/>
                <a:cs typeface="Arial" panose="020B0604020202020204" pitchFamily="34" charset="0"/>
              </a:rPr>
              <a:t>E’ essenziale che gli usi proposti siano conformi ai regolamenti vigenti e che venga garantita la fruibilità pubblica. </a:t>
            </a:r>
          </a:p>
          <a:p>
            <a:pPr algn="just">
              <a:defRPr/>
            </a:pPr>
            <a:r>
              <a:rPr lang="it-IT" sz="1050" dirty="0">
                <a:solidFill>
                  <a:schemeClr val="tx1"/>
                </a:solidFill>
                <a:latin typeface="Arial"/>
                <a:cs typeface="Arial"/>
              </a:rPr>
              <a:t>Dovrà, altresì, essere assicurata la conservazione delle parti concesse, mediante una coerente, coordinata e programmata attività di prevenzione, manutenzione e recupero delle parti in concessione, laddove previsto e necessario.</a:t>
            </a:r>
          </a:p>
          <a:p>
            <a:pPr marR="0" lvl="0" algn="just" fontAlgn="auto">
              <a:lnSpc>
                <a:spcPct val="115000"/>
              </a:lnSpc>
              <a:spcAft>
                <a:spcPts val="800"/>
              </a:spcAft>
              <a:buClrTx/>
              <a:buSzTx/>
              <a:tabLst/>
              <a:defRPr/>
            </a:pPr>
            <a:r>
              <a:rPr kumimoji="0" lang="it-IT" sz="1050" b="0" i="0" u="none" strike="noStrike" kern="1200" cap="none" spc="0" normalizeH="0" baseline="0" noProof="0" dirty="0">
                <a:ln>
                  <a:noFill/>
                </a:ln>
                <a:solidFill>
                  <a:prstClr val="black"/>
                </a:solidFill>
                <a:effectLst/>
                <a:uLnTx/>
                <a:uFillTx/>
                <a:latin typeface="Arial"/>
                <a:ea typeface="+mn-ea"/>
                <a:cs typeface="Arial"/>
              </a:rPr>
              <a:t>L’ex Carcere di San Vito si apre a diversi scenari di valorizzazione legati da una parte alla sua vocazione essenzialmente culturale</a:t>
            </a:r>
            <a:r>
              <a:rPr lang="it-IT" sz="1050" dirty="0">
                <a:solidFill>
                  <a:prstClr val="black"/>
                </a:solidFill>
                <a:latin typeface="Arial"/>
                <a:cs typeface="Arial"/>
              </a:rPr>
              <a:t> e artistica, mentre</a:t>
            </a:r>
            <a:r>
              <a:rPr kumimoji="0" lang="it-IT" sz="1050" b="0" i="0" u="none" strike="noStrike" kern="1200" cap="none" spc="0" normalizeH="0" baseline="0" noProof="0" dirty="0">
                <a:ln>
                  <a:noFill/>
                </a:ln>
                <a:solidFill>
                  <a:prstClr val="black"/>
                </a:solidFill>
                <a:effectLst/>
                <a:uLnTx/>
                <a:uFillTx/>
                <a:latin typeface="Arial"/>
                <a:ea typeface="+mn-ea"/>
                <a:cs typeface="Arial"/>
              </a:rPr>
              <a:t> dall’altra alla possibilità di costituire un polo dedicato allo sviluppo del territorio e alla diffusione della cultura del restauro e del recupero edilizio finalizzato al riuso dell’immobile in chiave sostenibile e inclusiva</a:t>
            </a:r>
            <a:r>
              <a:rPr lang="it-IT" sz="1050" dirty="0">
                <a:solidFill>
                  <a:prstClr val="black"/>
                </a:solidFill>
                <a:latin typeface="Arial"/>
                <a:cs typeface="Arial"/>
              </a:rPr>
              <a:t> </a:t>
            </a:r>
            <a:r>
              <a:rPr kumimoji="0" lang="it-IT" sz="1050" b="0" i="0" u="none" strike="noStrike" kern="1200" cap="none" spc="0" normalizeH="0" baseline="0" noProof="0" dirty="0">
                <a:ln>
                  <a:noFill/>
                </a:ln>
                <a:solidFill>
                  <a:prstClr val="black"/>
                </a:solidFill>
                <a:effectLst/>
                <a:uLnTx/>
                <a:uFillTx/>
                <a:latin typeface="Arial"/>
                <a:ea typeface="+mn-ea"/>
                <a:cs typeface="Arial"/>
              </a:rPr>
              <a:t>nel rispetto della storia delle tradizioni costruttive attraverso l’offerta di </a:t>
            </a:r>
            <a:r>
              <a:rPr lang="it-IT" sz="1050" dirty="0">
                <a:solidFill>
                  <a:schemeClr val="tx1"/>
                </a:solidFill>
                <a:latin typeface="Arial" panose="020B0604020202020204" pitchFamily="34" charset="0"/>
                <a:cs typeface="Arial" panose="020B0604020202020204" pitchFamily="34" charset="0"/>
              </a:rPr>
              <a:t>vari servizi e usi. Le previsioni progettuali </a:t>
            </a:r>
            <a:r>
              <a:rPr lang="it-IT" sz="1050" dirty="0">
                <a:solidFill>
                  <a:prstClr val="black"/>
                </a:solidFill>
                <a:latin typeface="Arial"/>
                <a:cs typeface="Arial"/>
              </a:rPr>
              <a:t>ipotizzate dovranno essere compatibili con le prescrizioni fornite dalla Soprintendenza di Agrigento ed indicate nel D.R.S. n° 6314 del 17/12/2024 del Dipartimento Regionale dei Beni Culturali e dell’Identità Siciliana. </a:t>
            </a:r>
            <a:endParaRPr kumimoji="0" lang="it-IT" sz="10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it-IT"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asellaDiTesto 5">
            <a:extLst>
              <a:ext uri="{FF2B5EF4-FFF2-40B4-BE49-F238E27FC236}">
                <a16:creationId xmlns:a16="http://schemas.microsoft.com/office/drawing/2014/main" id="{48D2A2AD-ECAB-1F03-4294-B2F3AAB8FCDE}"/>
              </a:ext>
            </a:extLst>
          </p:cNvPr>
          <p:cNvSpPr txBox="1"/>
          <p:nvPr/>
        </p:nvSpPr>
        <p:spPr>
          <a:xfrm>
            <a:off x="229125" y="734331"/>
            <a:ext cx="4270868" cy="700343"/>
          </a:xfrm>
          <a:prstGeom prst="rect">
            <a:avLst/>
          </a:prstGeom>
          <a:noFill/>
        </p:spPr>
        <p:txBody>
          <a:bodyPr wrap="square" lIns="83969" tIns="41985" rIns="83969" bIns="41985">
            <a:spAutoFit/>
          </a:bodyPr>
          <a:lstStyle/>
          <a:p>
            <a:pPr>
              <a:defRPr/>
            </a:pPr>
            <a:r>
              <a:rPr lang="it-IT" sz="2000" spc="-138">
                <a:solidFill>
                  <a:schemeClr val="bg1">
                    <a:lumMod val="50000"/>
                  </a:schemeClr>
                </a:solidFill>
                <a:latin typeface="+mj-lt"/>
                <a:ea typeface="Dotum" pitchFamily="34" charset="-127"/>
                <a:cs typeface="Arial" pitchFamily="34" charset="0"/>
              </a:rPr>
              <a:t>Ex Carcere di San Vito (ex Convento) - Porzione - Comune di  Agrigento</a:t>
            </a:r>
            <a:endParaRPr lang="it-IT" sz="1600">
              <a:solidFill>
                <a:schemeClr val="bg1">
                  <a:lumMod val="50000"/>
                </a:schemeClr>
              </a:solidFill>
              <a:latin typeface="+mj-lt"/>
              <a:ea typeface="Dotum" pitchFamily="34" charset="-127"/>
              <a:cs typeface="Arial" pitchFamily="34" charset="0"/>
            </a:endParaRPr>
          </a:p>
        </p:txBody>
      </p:sp>
      <p:pic>
        <p:nvPicPr>
          <p:cNvPr id="3" name="Immagine 2">
            <a:extLst>
              <a:ext uri="{FF2B5EF4-FFF2-40B4-BE49-F238E27FC236}">
                <a16:creationId xmlns:a16="http://schemas.microsoft.com/office/drawing/2014/main" id="{13BD630D-8264-C3C7-C9B7-0DC79EC492EA}"/>
              </a:ext>
            </a:extLst>
          </p:cNvPr>
          <p:cNvPicPr>
            <a:picLocks noChangeAspect="1"/>
          </p:cNvPicPr>
          <p:nvPr/>
        </p:nvPicPr>
        <p:blipFill>
          <a:blip r:embed="rId3"/>
          <a:stretch>
            <a:fillRect/>
          </a:stretch>
        </p:blipFill>
        <p:spPr>
          <a:xfrm>
            <a:off x="7998956" y="116633"/>
            <a:ext cx="999999" cy="1152128"/>
          </a:xfrm>
          <a:prstGeom prst="rect">
            <a:avLst/>
          </a:prstGeom>
        </p:spPr>
      </p:pic>
      <p:pic>
        <p:nvPicPr>
          <p:cNvPr id="2" name="Picture 2">
            <a:extLst>
              <a:ext uri="{FF2B5EF4-FFF2-40B4-BE49-F238E27FC236}">
                <a16:creationId xmlns:a16="http://schemas.microsoft.com/office/drawing/2014/main" id="{1AAFA2C9-DAD8-C7D2-D186-5E1ACF1F43CF}"/>
              </a:ext>
            </a:extLst>
          </p:cNvPr>
          <p:cNvPicPr>
            <a:picLocks noChangeAspect="1" noChangeArrowheads="1"/>
          </p:cNvPicPr>
          <p:nvPr/>
        </p:nvPicPr>
        <p:blipFill>
          <a:blip r:embed="rId4" cstate="print"/>
          <a:srcRect/>
          <a:stretch>
            <a:fillRect/>
          </a:stretch>
        </p:blipFill>
        <p:spPr bwMode="auto">
          <a:xfrm>
            <a:off x="539750" y="6453188"/>
            <a:ext cx="251558" cy="314446"/>
          </a:xfrm>
          <a:prstGeom prst="rect">
            <a:avLst/>
          </a:prstGeom>
          <a:noFill/>
          <a:ln w="9525">
            <a:noFill/>
            <a:miter lim="800000"/>
            <a:headEnd/>
            <a:tailEnd/>
          </a:ln>
        </p:spPr>
      </p:pic>
      <p:sp>
        <p:nvSpPr>
          <p:cNvPr id="8" name="CasellaDiTesto 9">
            <a:extLst>
              <a:ext uri="{FF2B5EF4-FFF2-40B4-BE49-F238E27FC236}">
                <a16:creationId xmlns:a16="http://schemas.microsoft.com/office/drawing/2014/main" id="{EC61ADD7-4137-702F-B184-49DD4AA0B8E1}"/>
              </a:ext>
            </a:extLst>
          </p:cNvPr>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9" name="Connettore 1 18">
            <a:extLst>
              <a:ext uri="{FF2B5EF4-FFF2-40B4-BE49-F238E27FC236}">
                <a16:creationId xmlns:a16="http://schemas.microsoft.com/office/drawing/2014/main" id="{5B0A19BF-6C57-DC84-67E0-1802F12A04E9}"/>
              </a:ext>
            </a:extLst>
          </p:cNvPr>
          <p:cNvCxnSpPr/>
          <p:nvPr/>
        </p:nvCxnSpPr>
        <p:spPr>
          <a:xfrm>
            <a:off x="225426" y="6381328"/>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10" name="Picture 4">
            <a:extLst>
              <a:ext uri="{FF2B5EF4-FFF2-40B4-BE49-F238E27FC236}">
                <a16:creationId xmlns:a16="http://schemas.microsoft.com/office/drawing/2014/main" id="{700511D7-6DE7-BA50-61B2-3C32D0FBE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3097" y="6546012"/>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9">
            <a:extLst>
              <a:ext uri="{FF2B5EF4-FFF2-40B4-BE49-F238E27FC236}">
                <a16:creationId xmlns:a16="http://schemas.microsoft.com/office/drawing/2014/main" id="{5F9F8C6B-7CDD-DE48-CF99-C1CDDFF0658C}"/>
              </a:ext>
            </a:extLst>
          </p:cNvPr>
          <p:cNvSpPr txBox="1">
            <a:spLocks noChangeArrowheads="1"/>
          </p:cNvSpPr>
          <p:nvPr/>
        </p:nvSpPr>
        <p:spPr bwMode="auto">
          <a:xfrm>
            <a:off x="185574" y="6165304"/>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12" name="Text Box 4">
            <a:extLst>
              <a:ext uri="{FF2B5EF4-FFF2-40B4-BE49-F238E27FC236}">
                <a16:creationId xmlns:a16="http://schemas.microsoft.com/office/drawing/2014/main" id="{420451A2-BA90-295D-8EEC-4003CE8C2894}"/>
              </a:ext>
            </a:extLst>
          </p:cNvPr>
          <p:cNvSpPr txBox="1">
            <a:spLocks noChangeArrowheads="1"/>
          </p:cNvSpPr>
          <p:nvPr/>
        </p:nvSpPr>
        <p:spPr bwMode="auto">
          <a:xfrm>
            <a:off x="296901" y="1564242"/>
            <a:ext cx="8494673" cy="276999"/>
          </a:xfrm>
          <a:prstGeom prst="rect">
            <a:avLst/>
          </a:prstGeom>
          <a:solidFill>
            <a:srgbClr val="C00000"/>
          </a:solidFill>
          <a:ln w="9525">
            <a:solidFill>
              <a:srgbClr val="C00000"/>
            </a:solidFill>
            <a:miter lim="800000"/>
            <a:headEnd/>
            <a:tailEnd/>
          </a:ln>
        </p:spPr>
        <p:txBody>
          <a:bodyPr wrap="square">
            <a:spAutoFit/>
          </a:bodyPr>
          <a:lstStyle/>
          <a:p>
            <a:pPr eaLnBrk="1" hangingPunct="1"/>
            <a:r>
              <a:rPr lang="it-IT" altLang="it-IT" sz="1200" b="1" dirty="0">
                <a:solidFill>
                  <a:schemeClr val="bg1"/>
                </a:solidFill>
              </a:rPr>
              <a:t>INDICAZIONI PROGETTUALI</a:t>
            </a:r>
          </a:p>
        </p:txBody>
      </p:sp>
      <p:sp>
        <p:nvSpPr>
          <p:cNvPr id="13" name="Rettangolo 50">
            <a:extLst>
              <a:ext uri="{FF2B5EF4-FFF2-40B4-BE49-F238E27FC236}">
                <a16:creationId xmlns:a16="http://schemas.microsoft.com/office/drawing/2014/main" id="{8069CDC5-51F7-C9EE-BF10-000BA5F80E70}"/>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62560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9A63F0F-5E81-9053-7764-598D2D0FA0FD}"/>
              </a:ext>
            </a:extLst>
          </p:cNvPr>
          <p:cNvSpPr>
            <a:spLocks noGrp="1" noChangeArrowheads="1"/>
          </p:cNvSpPr>
          <p:nvPr>
            <p:ph type="subTitle" idx="1"/>
          </p:nvPr>
        </p:nvSpPr>
        <p:spPr bwMode="auto">
          <a:xfrm>
            <a:off x="267644" y="1593591"/>
            <a:ext cx="8523930" cy="3703446"/>
          </a:xfrm>
          <a:prstGeom prst="rect">
            <a:avLst/>
          </a:prstGeom>
          <a:noFill/>
          <a:ln w="9525">
            <a:noFill/>
            <a:miter lim="800000"/>
            <a:headEnd/>
            <a:tailEnd/>
          </a:ln>
        </p:spPr>
        <p:txBody>
          <a:bodyPr vert="horz" wrap="square" lIns="89994" tIns="45718" rIns="91434" bIns="45718" rtlCol="0" anchor="t">
            <a:spAutoFit/>
          </a:bodyPr>
          <a:lstStyle/>
          <a:p>
            <a:pPr marR="0" lvl="0" algn="just" defTabSz="914400" rtl="0" eaLnBrk="1" fontAlgn="auto" latinLnBrk="0" hangingPunct="1">
              <a:lnSpc>
                <a:spcPct val="115000"/>
              </a:lnSpc>
              <a:spcBef>
                <a:spcPts val="0"/>
              </a:spcBef>
              <a:spcAft>
                <a:spcPts val="800"/>
              </a:spcAft>
              <a:buClrTx/>
              <a:buSzTx/>
              <a:tabLst/>
              <a:defRPr/>
            </a:pPr>
            <a:r>
              <a:rPr kumimoji="0" lang="it-IT" sz="1100" b="1" i="0" u="none" strike="noStrike" kern="1200" cap="none" spc="0" normalizeH="0" baseline="0" noProof="0">
                <a:ln>
                  <a:noFill/>
                </a:ln>
                <a:solidFill>
                  <a:prstClr val="black"/>
                </a:solidFill>
                <a:effectLst/>
                <a:uLnTx/>
                <a:uFillTx/>
                <a:latin typeface="Arial"/>
                <a:ea typeface="+mn-ea"/>
                <a:cs typeface="Arial"/>
              </a:rPr>
              <a:t>Il modello di utilizzo proposto è principalmente legato ai temi:</a:t>
            </a: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latin typeface="Arial"/>
                <a:ea typeface="+mn-ea"/>
                <a:cs typeface="Arial"/>
              </a:rPr>
              <a:t>Scientifico e didattico - </a:t>
            </a:r>
            <a:r>
              <a:rPr kumimoji="0" lang="it-IT" sz="1100" b="0" i="0" u="none" strike="noStrike" kern="1200" cap="none" spc="0" normalizeH="0" baseline="0" noProof="0">
                <a:ln>
                  <a:noFill/>
                </a:ln>
                <a:solidFill>
                  <a:prstClr val="black"/>
                </a:solidFill>
                <a:effectLst/>
                <a:uLnTx/>
                <a:uFillTx/>
                <a:latin typeface="Arial"/>
                <a:ea typeface="+mn-ea"/>
                <a:cs typeface="Arial"/>
              </a:rPr>
              <a:t>La struttura si presta particolarmente per attività di ricerca storica, allestimento mostre, convegni e workshop di archeologia, progettazione ed architettura di restauro, nonché per l’allestimento di spazi espositivi e di incontro.</a:t>
            </a: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latin typeface="Arial"/>
                <a:ea typeface="+mn-ea"/>
                <a:cs typeface="Arial"/>
              </a:rPr>
              <a:t>Culturale e creativo  - </a:t>
            </a:r>
            <a:r>
              <a:rPr kumimoji="0" lang="it-IT" sz="1100" b="0" i="0" u="none" strike="noStrike" kern="1200" cap="none" spc="0" normalizeH="0" baseline="0" noProof="0">
                <a:ln>
                  <a:noFill/>
                </a:ln>
                <a:solidFill>
                  <a:prstClr val="black"/>
                </a:solidFill>
                <a:effectLst/>
                <a:uLnTx/>
                <a:uFillTx/>
                <a:latin typeface="Arial"/>
                <a:ea typeface="+mn-ea"/>
                <a:cs typeface="Arial"/>
              </a:rPr>
              <a:t>In un immobile di pregio quale quello dell’ex Carcere o Convento, il fruitore culturale potrà immergersi nella storicità dell’edificio entrando in contatto con reperti e narrazioni legate alla lunga e variegata storia del complesso ed alla sue diverse destinazioni a partire dalle sue origini. </a:t>
            </a:r>
          </a:p>
          <a:p>
            <a:pPr marL="171450" indent="-171450" algn="just">
              <a:lnSpc>
                <a:spcPct val="115000"/>
              </a:lnSpc>
              <a:spcBef>
                <a:spcPts val="0"/>
              </a:spcBef>
              <a:spcAft>
                <a:spcPts val="800"/>
              </a:spcAft>
              <a:buFont typeface="Arial" panose="020B0604020202020204" pitchFamily="34" charset="0"/>
              <a:buChar char="•"/>
              <a:defRPr/>
            </a:pPr>
            <a:r>
              <a:rPr kumimoji="0" lang="it-IT" sz="1100" b="1" i="0" u="none" strike="noStrike" kern="1200" cap="none" spc="0" normalizeH="0" baseline="0" noProof="0">
                <a:ln>
                  <a:noFill/>
                </a:ln>
                <a:solidFill>
                  <a:prstClr val="black"/>
                </a:solidFill>
                <a:effectLst/>
                <a:uLnTx/>
                <a:uFillTx/>
                <a:latin typeface="Arial"/>
                <a:ea typeface="+mn-ea"/>
                <a:cs typeface="Arial"/>
              </a:rPr>
              <a:t>Fruibilità Pubblica -</a:t>
            </a:r>
            <a:r>
              <a:rPr kumimoji="0" lang="it-IT" sz="1100" b="0" i="0" u="none" strike="noStrike" kern="1200" cap="none" spc="0" normalizeH="0" baseline="0" noProof="0">
                <a:ln>
                  <a:noFill/>
                </a:ln>
                <a:solidFill>
                  <a:prstClr val="black"/>
                </a:solidFill>
                <a:effectLst/>
                <a:uLnTx/>
                <a:uFillTx/>
                <a:latin typeface="Arial"/>
                <a:ea typeface="+mn-ea"/>
                <a:cs typeface="Arial"/>
              </a:rPr>
              <a:t> In considerazione della sua ultima destinazione d’uso, l’immobile si presterebbe a diventare uno strumento di divulgazione e conoscenza della realtà carceraria e delle sue peculiarità, sviluppando riflessioni sulla tematica </a:t>
            </a:r>
            <a:r>
              <a:rPr lang="it-IT" sz="1100" dirty="0">
                <a:solidFill>
                  <a:prstClr val="black"/>
                </a:solidFill>
                <a:latin typeface="Arial"/>
                <a:cs typeface="Arial"/>
              </a:rPr>
              <a:t>ed </a:t>
            </a:r>
            <a:r>
              <a:rPr kumimoji="0" lang="it-IT" sz="1100" b="0" i="0" u="none" strike="noStrike" kern="1200" cap="none" spc="0" normalizeH="0" baseline="0" noProof="0">
                <a:ln>
                  <a:noFill/>
                </a:ln>
                <a:solidFill>
                  <a:prstClr val="black"/>
                </a:solidFill>
                <a:effectLst/>
                <a:uLnTx/>
                <a:uFillTx/>
                <a:latin typeface="Arial"/>
                <a:ea typeface="+mn-ea"/>
                <a:cs typeface="Arial"/>
              </a:rPr>
              <a:t>attualizzandola</a:t>
            </a:r>
            <a:r>
              <a:rPr lang="it-IT" sz="1100" dirty="0">
                <a:solidFill>
                  <a:prstClr val="black"/>
                </a:solidFill>
                <a:latin typeface="Arial"/>
                <a:cs typeface="Arial"/>
              </a:rPr>
              <a:t>. </a:t>
            </a:r>
            <a:r>
              <a:rPr lang="it-IT" sz="1100">
                <a:solidFill>
                  <a:prstClr val="black"/>
                </a:solidFill>
                <a:latin typeface="Arial"/>
                <a:cs typeface="Arial"/>
              </a:rPr>
              <a:t>Oltre a tale ipotesi, sarà opportuno immaginare una serie di eventi e iniziative collaterali che arricchiranno l’offerta culturale valorizzando l’immobile, la sua storia e le proprie peculiarità architettoniche e archeologiche. </a:t>
            </a:r>
            <a:endParaRPr lang="it-IT" sz="1100" b="0" i="0" u="none" strike="noStrike" kern="1200" cap="none" spc="0" normalizeH="0" baseline="0" noProof="0" dirty="0">
              <a:ln>
                <a:noFill/>
              </a:ln>
              <a:solidFill>
                <a:prstClr val="black"/>
              </a:solidFill>
              <a:effectLst/>
              <a:uLnTx/>
              <a:uFillTx/>
              <a:latin typeface="Arial"/>
              <a:cs typeface="Arial"/>
            </a:endParaRP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it-IT"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Valorizzazione - </a:t>
            </a:r>
            <a:r>
              <a:rPr lang="it-IT" sz="1100">
                <a:solidFill>
                  <a:prstClr val="black"/>
                </a:solidFill>
                <a:latin typeface="Arial"/>
                <a:cs typeface="Arial"/>
              </a:rPr>
              <a:t>In considerazione all’alto valore storico e architettonico del complesso </a:t>
            </a:r>
            <a:r>
              <a:rPr lang="it-IT" altLang="it-IT" sz="1100">
                <a:solidFill>
                  <a:prstClr val="black"/>
                </a:solidFill>
                <a:latin typeface="Arial"/>
                <a:cs typeface="Arial"/>
              </a:rPr>
              <a:t>dovranno essere proposte</a:t>
            </a:r>
            <a:r>
              <a:rPr lang="it-IT" sz="1100">
                <a:solidFill>
                  <a:prstClr val="black"/>
                </a:solidFill>
                <a:latin typeface="Arial"/>
                <a:cs typeface="Arial"/>
              </a:rPr>
              <a:t> attività finalizzate al recupero, restauro, rifunzionalizzazione, allestimento degli spazi individuati per la promozione dell’iniziativa e del bene, così come meglio specificato dal Disciplinare di gara. </a:t>
            </a: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it-IT" sz="1100" b="1">
                <a:solidFill>
                  <a:prstClr val="black"/>
                </a:solidFill>
                <a:latin typeface="Arial"/>
                <a:cs typeface="Arial"/>
              </a:rPr>
              <a:t>Turistico</a:t>
            </a:r>
            <a:r>
              <a:rPr lang="it-IT" sz="1100">
                <a:solidFill>
                  <a:prstClr val="black"/>
                </a:solidFill>
                <a:latin typeface="Arial"/>
                <a:cs typeface="Arial"/>
              </a:rPr>
              <a:t> – </a:t>
            </a:r>
            <a:r>
              <a:rPr lang="it-IT" sz="1100">
                <a:solidFill>
                  <a:schemeClr val="tx1"/>
                </a:solidFill>
                <a:latin typeface="Arial" panose="020B0604020202020204" pitchFamily="34" charset="0"/>
                <a:cs typeface="Arial" panose="020B0604020202020204" pitchFamily="34" charset="0"/>
              </a:rPr>
              <a:t>In occasione di Agrigento Capitale Italiana della Cultura 2025 </a:t>
            </a:r>
            <a:r>
              <a:rPr lang="it-IT" sz="1100">
                <a:solidFill>
                  <a:prstClr val="black"/>
                </a:solidFill>
                <a:latin typeface="Arial"/>
                <a:cs typeface="Arial"/>
              </a:rPr>
              <a:t>le iniziative sul bene dovranno promuovere il territorio anche ai fini turistici, valutando quindi sia il beneficio economico e/o sociale per il territorio coinvolto, sia i benefici per lo sviluppo del Turismo Sostenibile, rispettoso del contesto di riferimento, proponendo un’offerta che contrasti il fenomeno dell’</a:t>
            </a:r>
            <a:r>
              <a:rPr lang="it-IT" sz="1100" dirty="0" err="1">
                <a:solidFill>
                  <a:prstClr val="black"/>
                </a:solidFill>
                <a:latin typeface="Arial"/>
                <a:cs typeface="Arial"/>
              </a:rPr>
              <a:t>overtourism</a:t>
            </a:r>
            <a:r>
              <a:rPr lang="it-IT" sz="1100" dirty="0">
                <a:solidFill>
                  <a:prstClr val="black"/>
                </a:solidFill>
                <a:latin typeface="Arial"/>
                <a:cs typeface="Arial"/>
              </a:rPr>
              <a:t>.</a:t>
            </a:r>
            <a:endParaRPr lang="it-IT" sz="1100">
              <a:solidFill>
                <a:prstClr val="black"/>
              </a:solidFill>
              <a:highlight>
                <a:srgbClr val="FFFF00"/>
              </a:highlight>
              <a:latin typeface="Arial"/>
              <a:cs typeface="Arial"/>
            </a:endParaRPr>
          </a:p>
        </p:txBody>
      </p:sp>
      <p:pic>
        <p:nvPicPr>
          <p:cNvPr id="3" name="Immagine 2">
            <a:extLst>
              <a:ext uri="{FF2B5EF4-FFF2-40B4-BE49-F238E27FC236}">
                <a16:creationId xmlns:a16="http://schemas.microsoft.com/office/drawing/2014/main" id="{13BD630D-8264-C3C7-C9B7-0DC79EC492EA}"/>
              </a:ext>
            </a:extLst>
          </p:cNvPr>
          <p:cNvPicPr>
            <a:picLocks noChangeAspect="1"/>
          </p:cNvPicPr>
          <p:nvPr/>
        </p:nvPicPr>
        <p:blipFill>
          <a:blip r:embed="rId2"/>
          <a:stretch>
            <a:fillRect/>
          </a:stretch>
        </p:blipFill>
        <p:spPr>
          <a:xfrm>
            <a:off x="7998956" y="116633"/>
            <a:ext cx="999999" cy="1152128"/>
          </a:xfrm>
          <a:prstGeom prst="rect">
            <a:avLst/>
          </a:prstGeom>
        </p:spPr>
      </p:pic>
      <p:pic>
        <p:nvPicPr>
          <p:cNvPr id="2" name="Picture 2">
            <a:extLst>
              <a:ext uri="{FF2B5EF4-FFF2-40B4-BE49-F238E27FC236}">
                <a16:creationId xmlns:a16="http://schemas.microsoft.com/office/drawing/2014/main" id="{1AAFA2C9-DAD8-C7D2-D186-5E1ACF1F43CF}"/>
              </a:ext>
            </a:extLst>
          </p:cNvPr>
          <p:cNvPicPr>
            <a:picLocks noChangeAspect="1" noChangeArrowheads="1"/>
          </p:cNvPicPr>
          <p:nvPr/>
        </p:nvPicPr>
        <p:blipFill>
          <a:blip r:embed="rId3" cstate="print"/>
          <a:srcRect/>
          <a:stretch>
            <a:fillRect/>
          </a:stretch>
        </p:blipFill>
        <p:spPr bwMode="auto">
          <a:xfrm>
            <a:off x="539750" y="6453188"/>
            <a:ext cx="251558" cy="314446"/>
          </a:xfrm>
          <a:prstGeom prst="rect">
            <a:avLst/>
          </a:prstGeom>
          <a:noFill/>
          <a:ln w="9525">
            <a:noFill/>
            <a:miter lim="800000"/>
            <a:headEnd/>
            <a:tailEnd/>
          </a:ln>
        </p:spPr>
      </p:pic>
      <p:sp>
        <p:nvSpPr>
          <p:cNvPr id="8" name="CasellaDiTesto 9">
            <a:extLst>
              <a:ext uri="{FF2B5EF4-FFF2-40B4-BE49-F238E27FC236}">
                <a16:creationId xmlns:a16="http://schemas.microsoft.com/office/drawing/2014/main" id="{EC61ADD7-4137-702F-B184-49DD4AA0B8E1}"/>
              </a:ext>
            </a:extLst>
          </p:cNvPr>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9" name="Connettore 1 18">
            <a:extLst>
              <a:ext uri="{FF2B5EF4-FFF2-40B4-BE49-F238E27FC236}">
                <a16:creationId xmlns:a16="http://schemas.microsoft.com/office/drawing/2014/main" id="{5B0A19BF-6C57-DC84-67E0-1802F12A04E9}"/>
              </a:ext>
            </a:extLst>
          </p:cNvPr>
          <p:cNvCxnSpPr/>
          <p:nvPr/>
        </p:nvCxnSpPr>
        <p:spPr>
          <a:xfrm>
            <a:off x="225426" y="6381328"/>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10" name="Picture 4">
            <a:extLst>
              <a:ext uri="{FF2B5EF4-FFF2-40B4-BE49-F238E27FC236}">
                <a16:creationId xmlns:a16="http://schemas.microsoft.com/office/drawing/2014/main" id="{700511D7-6DE7-BA50-61B2-3C32D0FBE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097" y="6546012"/>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9">
            <a:extLst>
              <a:ext uri="{FF2B5EF4-FFF2-40B4-BE49-F238E27FC236}">
                <a16:creationId xmlns:a16="http://schemas.microsoft.com/office/drawing/2014/main" id="{5F9F8C6B-7CDD-DE48-CF99-C1CDDFF0658C}"/>
              </a:ext>
            </a:extLst>
          </p:cNvPr>
          <p:cNvSpPr txBox="1">
            <a:spLocks noChangeArrowheads="1"/>
          </p:cNvSpPr>
          <p:nvPr/>
        </p:nvSpPr>
        <p:spPr bwMode="auto">
          <a:xfrm>
            <a:off x="185574" y="6165304"/>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12" name="CasellaDiTesto 11">
            <a:extLst>
              <a:ext uri="{FF2B5EF4-FFF2-40B4-BE49-F238E27FC236}">
                <a16:creationId xmlns:a16="http://schemas.microsoft.com/office/drawing/2014/main" id="{FFC32D6E-7698-514A-21B5-76C45964D8E7}"/>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13" name="Text Box 4">
            <a:extLst>
              <a:ext uri="{FF2B5EF4-FFF2-40B4-BE49-F238E27FC236}">
                <a16:creationId xmlns:a16="http://schemas.microsoft.com/office/drawing/2014/main" id="{8FE14945-586B-3D82-1C4E-225B654B127B}"/>
              </a:ext>
            </a:extLst>
          </p:cNvPr>
          <p:cNvSpPr txBox="1">
            <a:spLocks noChangeArrowheads="1"/>
          </p:cNvSpPr>
          <p:nvPr/>
        </p:nvSpPr>
        <p:spPr bwMode="auto">
          <a:xfrm>
            <a:off x="286875" y="1266461"/>
            <a:ext cx="8414463" cy="276999"/>
          </a:xfrm>
          <a:prstGeom prst="rect">
            <a:avLst/>
          </a:prstGeom>
          <a:solidFill>
            <a:srgbClr val="C00000"/>
          </a:solidFill>
          <a:ln w="9525">
            <a:solidFill>
              <a:srgbClr val="C00000"/>
            </a:solidFill>
            <a:miter lim="800000"/>
            <a:headEnd/>
            <a:tailEnd/>
          </a:ln>
        </p:spPr>
        <p:txBody>
          <a:bodyPr wrap="square">
            <a:spAutoFit/>
          </a:bodyPr>
          <a:lstStyle/>
          <a:p>
            <a:pPr eaLnBrk="1" hangingPunct="1"/>
            <a:r>
              <a:rPr lang="it-IT" altLang="it-IT" sz="1200" b="1" dirty="0">
                <a:solidFill>
                  <a:schemeClr val="bg1"/>
                </a:solidFill>
              </a:rPr>
              <a:t>INDICAZIONI PROGETTUALI</a:t>
            </a:r>
          </a:p>
        </p:txBody>
      </p:sp>
      <p:sp>
        <p:nvSpPr>
          <p:cNvPr id="7" name="Rettangolo 50">
            <a:extLst>
              <a:ext uri="{FF2B5EF4-FFF2-40B4-BE49-F238E27FC236}">
                <a16:creationId xmlns:a16="http://schemas.microsoft.com/office/drawing/2014/main" id="{AE675E9F-BD32-690F-1723-4B114430F29C}"/>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15042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7643" y="1309249"/>
            <a:ext cx="8447731" cy="280847"/>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VINCOLI DI ALTRA NATURA , INDICAZIONI SULLO STATO DELL’IMMOBILE, ULTERIORI OPPORTUNITÀ</a:t>
            </a:r>
          </a:p>
        </p:txBody>
      </p:sp>
      <p:pic>
        <p:nvPicPr>
          <p:cNvPr id="6" name="Picture 2"/>
          <p:cNvPicPr>
            <a:picLocks noChangeAspect="1" noChangeArrowheads="1"/>
          </p:cNvPicPr>
          <p:nvPr/>
        </p:nvPicPr>
        <p:blipFill>
          <a:blip r:embed="rId2" cstate="print"/>
          <a:srcRect/>
          <a:stretch>
            <a:fillRect/>
          </a:stretch>
        </p:blipFill>
        <p:spPr bwMode="auto">
          <a:xfrm>
            <a:off x="539750" y="6453188"/>
            <a:ext cx="251558" cy="314446"/>
          </a:xfrm>
          <a:prstGeom prst="rect">
            <a:avLst/>
          </a:prstGeom>
          <a:noFill/>
          <a:ln w="9525">
            <a:noFill/>
            <a:miter lim="800000"/>
            <a:headEnd/>
            <a:tailEnd/>
          </a:ln>
        </p:spPr>
      </p:pic>
      <p:sp>
        <p:nvSpPr>
          <p:cNvPr id="7" name="CasellaDiTesto 9"/>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8" name="Connettore 1 7"/>
          <p:cNvCxnSpPr/>
          <p:nvPr/>
        </p:nvCxnSpPr>
        <p:spPr>
          <a:xfrm>
            <a:off x="225426" y="6381750"/>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445" y="6453336"/>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225426" y="1639302"/>
            <a:ext cx="8489948" cy="4493538"/>
          </a:xfrm>
          <a:prstGeom prst="rect">
            <a:avLst/>
          </a:prstGeom>
        </p:spPr>
        <p:txBody>
          <a:bodyPr wrap="square" lIns="91440" tIns="45720" rIns="91440" bIns="45720" anchor="t">
            <a:spAutoFit/>
          </a:bodyPr>
          <a:lstStyle/>
          <a:p>
            <a:pPr marL="0" lvl="1" algn="just">
              <a:spcAft>
                <a:spcPts val="0"/>
              </a:spcAft>
            </a:pPr>
            <a:r>
              <a:rPr lang="it-IT" altLang="it-IT" sz="1100" b="1" dirty="0">
                <a:latin typeface="Arial"/>
                <a:cs typeface="Arial"/>
              </a:rPr>
              <a:t>Stato manutentivo dell’immobile </a:t>
            </a:r>
          </a:p>
          <a:p>
            <a:pPr marL="0" lvl="1" algn="just"/>
            <a:r>
              <a:rPr lang="it-IT" altLang="it-IT" sz="1100" dirty="0">
                <a:latin typeface="Arial"/>
                <a:cs typeface="Arial"/>
              </a:rPr>
              <a:t>Lo stato manutentivo dell’immobile è tale da richiedere una specifica attenzione sia per le parti strutturali che per le finiture e gli impianti. Risulta pertanto necessario che le parti concesse in uso siano tenute in sicurezza e dotate di impianti a norma, a cura e spese del concessionario. Gli interventi di manutenzione e restauro dovranno essere realizzati nel pieno rispetto delle norme in materia edilizia e della conservazione dei beni culturali e saranno soggetti al regime autorizzatorio previsto dalla normativa vigente. Tutte le attività di progettazione dovranno essere preventivamente condivise con la DR Sicilia dell'Agenzia del Demanio ed autorizzate dalla locale Soprintendenza ai BB.CC.AA. </a:t>
            </a:r>
          </a:p>
          <a:p>
            <a:pPr marL="0" lvl="1" algn="just"/>
            <a:r>
              <a:rPr lang="it-IT" sz="1100" dirty="0">
                <a:latin typeface="Arial"/>
                <a:cs typeface="Arial"/>
              </a:rPr>
              <a:t>In atto l’Agenzia del Demanio ha avviato opere di rispristino, messa in sicurezza e illuminazione delle porzioni dell’immobile denominato ex Carcere di San Vito in Agrigento. L’intervento prevede il ripristino al piano terra dei percorsi che permettono l’accesso ai due cortili interni nonché alle aree esterne della struttura oltre che al camminamento del piano primo la messa in sicurezza e valorizzazione dei tracciati di accesso e uscita (scale) dallo stesso e delle garitte (in numero di quattro) di sosta della ronda dell’ex carcere. Dal camminamento, che sarà valorizzato con una illuminazione di tipo artistico con la posa di </a:t>
            </a:r>
            <a:r>
              <a:rPr lang="it-IT" sz="1100" dirty="0" err="1">
                <a:latin typeface="Arial"/>
                <a:cs typeface="Arial"/>
              </a:rPr>
              <a:t>segnapasso</a:t>
            </a:r>
            <a:r>
              <a:rPr lang="it-IT" sz="1100" dirty="0">
                <a:latin typeface="Arial"/>
                <a:cs typeface="Arial"/>
              </a:rPr>
              <a:t>, si gode una vista di notevole bellezza che dal lato sud permette la visione della costa da Est a Ovest fino alla Scala dei Turchi.</a:t>
            </a:r>
          </a:p>
          <a:p>
            <a:pPr marL="0" lvl="1" algn="just"/>
            <a:r>
              <a:rPr lang="it-IT" sz="1100" dirty="0">
                <a:latin typeface="Arial"/>
                <a:cs typeface="Arial"/>
              </a:rPr>
              <a:t>Saranno realizzate tutte le opere necessarie ad impedire che i visitatori si possano addentrare all’interno della struttura in aree non sicure.</a:t>
            </a:r>
            <a:endParaRPr lang="it-IT" altLang="it-IT" sz="1100" dirty="0">
              <a:latin typeface="Arial" panose="020B0604020202020204" pitchFamily="34" charset="0"/>
              <a:cs typeface="Arial" charset="0"/>
            </a:endParaRPr>
          </a:p>
          <a:p>
            <a:pPr marL="0" lvl="1" algn="just">
              <a:spcAft>
                <a:spcPts val="0"/>
              </a:spcAft>
            </a:pPr>
            <a:endParaRPr lang="it-IT" altLang="it-IT" sz="1100" b="1" dirty="0">
              <a:highlight>
                <a:srgbClr val="FFFF00"/>
              </a:highlight>
              <a:latin typeface="Arial" panose="020B0604020202020204" pitchFamily="34" charset="0"/>
              <a:cs typeface="Arial" charset="0"/>
            </a:endParaRPr>
          </a:p>
          <a:p>
            <a:pPr marL="0" lvl="1" algn="just"/>
            <a:r>
              <a:rPr lang="it-IT" altLang="it-IT" sz="1100" b="1" dirty="0">
                <a:latin typeface="Arial" panose="020B0604020202020204" pitchFamily="34" charset="0"/>
                <a:cs typeface="Arial" panose="020B0604020202020204" pitchFamily="34" charset="0"/>
              </a:rPr>
              <a:t>Precisazioni sugli spazi non concessi in uso </a:t>
            </a:r>
          </a:p>
          <a:p>
            <a:pPr marL="0" lvl="1" algn="just"/>
            <a:r>
              <a:rPr lang="it-IT" altLang="it-IT" sz="1100" dirty="0">
                <a:latin typeface="Arial"/>
                <a:cs typeface="Arial"/>
              </a:rPr>
              <a:t>Per le parti dell’edificio non concesse in uso è fatto divieto di utilizzo e dovrà essere inibito stabilmente l’accesso al personale e ai visitatori. In tal senso, il Concessionario si farà carico di compartimentare le aree fruibili, impedendo l’accesso alle zone non concesse e quindi non fruibili. Dovrà invece essere consentito in ogni momento l’accesso al personale dell’Agenzia del Demanio e a soggetti da questa autorizzati per i propri compiti istituzionali. </a:t>
            </a:r>
            <a:endParaRPr lang="it-IT" altLang="it-IT" sz="1100" b="1" dirty="0">
              <a:latin typeface="Arial"/>
              <a:cs typeface="Arial"/>
            </a:endParaRPr>
          </a:p>
          <a:p>
            <a:pPr marL="0" lvl="1" algn="just"/>
            <a:endParaRPr lang="it-IT" altLang="it-IT" sz="1100" b="1" dirty="0">
              <a:latin typeface="Arial"/>
              <a:cs typeface="Arial"/>
            </a:endParaRPr>
          </a:p>
          <a:p>
            <a:pPr marL="0" lvl="1" algn="just"/>
            <a:r>
              <a:rPr lang="it-IT" altLang="it-IT" sz="1100" b="1" dirty="0">
                <a:latin typeface="Arial"/>
                <a:cs typeface="Arial"/>
              </a:rPr>
              <a:t>Ulteriori informazioni</a:t>
            </a:r>
          </a:p>
          <a:p>
            <a:pPr marL="0" lvl="1" algn="just"/>
            <a:r>
              <a:rPr lang="it-IT" altLang="it-IT" sz="1100" dirty="0">
                <a:latin typeface="Arial"/>
                <a:cs typeface="Arial"/>
              </a:rPr>
              <a:t>Eventuali altre aree potranno essere integrate in concessione dall’Agenzia del Demanio all’esito di eventuali ulteriori attività di recupero.</a:t>
            </a:r>
          </a:p>
          <a:p>
            <a:pPr marL="0" lvl="1" algn="just"/>
            <a:endParaRPr lang="it-IT" altLang="it-IT" sz="1100" dirty="0">
              <a:latin typeface="Arial"/>
              <a:cs typeface="Arial"/>
            </a:endParaRPr>
          </a:p>
        </p:txBody>
      </p:sp>
      <p:pic>
        <p:nvPicPr>
          <p:cNvPr id="4" name="Immagine 3">
            <a:extLst>
              <a:ext uri="{FF2B5EF4-FFF2-40B4-BE49-F238E27FC236}">
                <a16:creationId xmlns:a16="http://schemas.microsoft.com/office/drawing/2014/main" id="{1B9E7061-1B46-DE4C-7B0D-A75E34FCA254}"/>
              </a:ext>
            </a:extLst>
          </p:cNvPr>
          <p:cNvPicPr>
            <a:picLocks noChangeAspect="1"/>
          </p:cNvPicPr>
          <p:nvPr/>
        </p:nvPicPr>
        <p:blipFill>
          <a:blip r:embed="rId4"/>
          <a:stretch>
            <a:fillRect/>
          </a:stretch>
        </p:blipFill>
        <p:spPr>
          <a:xfrm>
            <a:off x="7998956" y="116633"/>
            <a:ext cx="999999" cy="1152128"/>
          </a:xfrm>
          <a:prstGeom prst="rect">
            <a:avLst/>
          </a:prstGeom>
        </p:spPr>
      </p:pic>
      <p:sp>
        <p:nvSpPr>
          <p:cNvPr id="2" name="CasellaDiTesto 19">
            <a:extLst>
              <a:ext uri="{FF2B5EF4-FFF2-40B4-BE49-F238E27FC236}">
                <a16:creationId xmlns:a16="http://schemas.microsoft.com/office/drawing/2014/main" id="{F4B3B5EB-B63D-DB7F-9C6C-8565FAAF75F7}"/>
              </a:ext>
            </a:extLst>
          </p:cNvPr>
          <p:cNvSpPr txBox="1">
            <a:spLocks noChangeArrowheads="1"/>
          </p:cNvSpPr>
          <p:nvPr/>
        </p:nvSpPr>
        <p:spPr bwMode="auto">
          <a:xfrm>
            <a:off x="185574" y="6165304"/>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12" name="CasellaDiTesto 11">
            <a:extLst>
              <a:ext uri="{FF2B5EF4-FFF2-40B4-BE49-F238E27FC236}">
                <a16:creationId xmlns:a16="http://schemas.microsoft.com/office/drawing/2014/main" id="{8BD1D018-1507-CDA2-3916-B516036280C8}"/>
              </a:ext>
            </a:extLst>
          </p:cNvPr>
          <p:cNvSpPr txBox="1"/>
          <p:nvPr/>
        </p:nvSpPr>
        <p:spPr>
          <a:xfrm>
            <a:off x="267643" y="808459"/>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13" name="Rettangolo 50">
            <a:extLst>
              <a:ext uri="{FF2B5EF4-FFF2-40B4-BE49-F238E27FC236}">
                <a16:creationId xmlns:a16="http://schemas.microsoft.com/office/drawing/2014/main" id="{B9310ACB-76EF-446F-BB65-EAEEA65C3E69}"/>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296616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67643" y="1309249"/>
            <a:ext cx="8447731" cy="280847"/>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dirty="0">
                <a:solidFill>
                  <a:schemeClr val="bg1"/>
                </a:solidFill>
              </a:rPr>
              <a:t>ESG – ENVIROMENTAL, SOCIAL AND GOVERNANCE GOALS</a:t>
            </a:r>
          </a:p>
        </p:txBody>
      </p:sp>
      <p:pic>
        <p:nvPicPr>
          <p:cNvPr id="6" name="Picture 2"/>
          <p:cNvPicPr>
            <a:picLocks noChangeAspect="1" noChangeArrowheads="1"/>
          </p:cNvPicPr>
          <p:nvPr/>
        </p:nvPicPr>
        <p:blipFill>
          <a:blip r:embed="rId2" cstate="print"/>
          <a:srcRect/>
          <a:stretch>
            <a:fillRect/>
          </a:stretch>
        </p:blipFill>
        <p:spPr bwMode="auto">
          <a:xfrm>
            <a:off x="539750" y="6453188"/>
            <a:ext cx="251558" cy="314446"/>
          </a:xfrm>
          <a:prstGeom prst="rect">
            <a:avLst/>
          </a:prstGeom>
          <a:noFill/>
          <a:ln w="9525">
            <a:noFill/>
            <a:miter lim="800000"/>
            <a:headEnd/>
            <a:tailEnd/>
          </a:ln>
        </p:spPr>
      </p:pic>
      <p:sp>
        <p:nvSpPr>
          <p:cNvPr id="7" name="CasellaDiTesto 9"/>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8" name="Connettore 1 7"/>
          <p:cNvCxnSpPr/>
          <p:nvPr/>
        </p:nvCxnSpPr>
        <p:spPr>
          <a:xfrm>
            <a:off x="225426" y="6381750"/>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445" y="6453336"/>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225426" y="1639302"/>
            <a:ext cx="8489948" cy="738664"/>
          </a:xfrm>
          <a:prstGeom prst="rect">
            <a:avLst/>
          </a:prstGeom>
        </p:spPr>
        <p:txBody>
          <a:bodyPr wrap="square" lIns="91440" tIns="45720" rIns="91440" bIns="45720" anchor="t">
            <a:spAutoFit/>
          </a:bodyPr>
          <a:lstStyle/>
          <a:p>
            <a:pPr marL="0" lvl="1" algn="just"/>
            <a:r>
              <a:rPr lang="it-IT" sz="1050" dirty="0">
                <a:latin typeface="Arial" panose="020B0604020202020204" pitchFamily="34" charset="0"/>
                <a:cs typeface="Arial" panose="020B0604020202020204" pitchFamily="34" charset="0"/>
              </a:rPr>
              <a:t>Gli indicatori di sostenibilità ESG sono stati definiti e introdotti in Agenzia con l’obiettivo di supportare la gestione del patrimonio immobiliare lungo tutto il ciclo di vita del bene e, in particolare, nelle fasi di investimento edilizio. </a:t>
            </a:r>
          </a:p>
          <a:p>
            <a:pPr marL="0" lvl="1" algn="just"/>
            <a:r>
              <a:rPr lang="it-IT" sz="1050" dirty="0">
                <a:latin typeface="Arial" panose="020B0604020202020204" pitchFamily="34" charset="0"/>
                <a:cs typeface="Arial" panose="020B0604020202020204" pitchFamily="34" charset="0"/>
              </a:rPr>
              <a:t>Al centro di questa strategia c’è l’ambizione dell’Agenzia di creare valore economico, sociale, ambientale e culturale attraverso il patrimonio immobiliare pubblico, aumentando l’attrattività dei territori, conservando la memoria e rispettando il principio di sostenibilità.</a:t>
            </a:r>
            <a:endParaRPr lang="it-IT" altLang="it-IT" sz="105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1B9E7061-1B46-DE4C-7B0D-A75E34FCA254}"/>
              </a:ext>
            </a:extLst>
          </p:cNvPr>
          <p:cNvPicPr>
            <a:picLocks noChangeAspect="1"/>
          </p:cNvPicPr>
          <p:nvPr/>
        </p:nvPicPr>
        <p:blipFill>
          <a:blip r:embed="rId4"/>
          <a:stretch>
            <a:fillRect/>
          </a:stretch>
        </p:blipFill>
        <p:spPr>
          <a:xfrm>
            <a:off x="7998956" y="116633"/>
            <a:ext cx="999999" cy="1152128"/>
          </a:xfrm>
          <a:prstGeom prst="rect">
            <a:avLst/>
          </a:prstGeom>
        </p:spPr>
      </p:pic>
      <p:sp>
        <p:nvSpPr>
          <p:cNvPr id="2" name="CasellaDiTesto 19">
            <a:extLst>
              <a:ext uri="{FF2B5EF4-FFF2-40B4-BE49-F238E27FC236}">
                <a16:creationId xmlns:a16="http://schemas.microsoft.com/office/drawing/2014/main" id="{F4B3B5EB-B63D-DB7F-9C6C-8565FAAF75F7}"/>
              </a:ext>
            </a:extLst>
          </p:cNvPr>
          <p:cNvSpPr txBox="1">
            <a:spLocks noChangeArrowheads="1"/>
          </p:cNvSpPr>
          <p:nvPr/>
        </p:nvSpPr>
        <p:spPr bwMode="auto">
          <a:xfrm>
            <a:off x="185574" y="6165304"/>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12" name="CasellaDiTesto 11">
            <a:extLst>
              <a:ext uri="{FF2B5EF4-FFF2-40B4-BE49-F238E27FC236}">
                <a16:creationId xmlns:a16="http://schemas.microsoft.com/office/drawing/2014/main" id="{8BD1D018-1507-CDA2-3916-B516036280C8}"/>
              </a:ext>
            </a:extLst>
          </p:cNvPr>
          <p:cNvSpPr txBox="1"/>
          <p:nvPr/>
        </p:nvSpPr>
        <p:spPr>
          <a:xfrm>
            <a:off x="267643" y="808459"/>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13" name="Rettangolo 50">
            <a:extLst>
              <a:ext uri="{FF2B5EF4-FFF2-40B4-BE49-F238E27FC236}">
                <a16:creationId xmlns:a16="http://schemas.microsoft.com/office/drawing/2014/main" id="{74F87528-DDB2-0D2D-0281-65111C5BB662}"/>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
        <p:nvSpPr>
          <p:cNvPr id="18" name="CasellaDiTesto 17">
            <a:extLst>
              <a:ext uri="{FF2B5EF4-FFF2-40B4-BE49-F238E27FC236}">
                <a16:creationId xmlns:a16="http://schemas.microsoft.com/office/drawing/2014/main" id="{EC78FFF1-9222-6D60-1105-AD4FB47FCC08}"/>
              </a:ext>
            </a:extLst>
          </p:cNvPr>
          <p:cNvSpPr txBox="1"/>
          <p:nvPr/>
        </p:nvSpPr>
        <p:spPr>
          <a:xfrm>
            <a:off x="225426" y="5278000"/>
            <a:ext cx="8583388" cy="600164"/>
          </a:xfrm>
          <a:prstGeom prst="rect">
            <a:avLst/>
          </a:prstGeom>
          <a:noFill/>
        </p:spPr>
        <p:txBody>
          <a:bodyPr wrap="square">
            <a:spAutoFit/>
          </a:bodyPr>
          <a:lstStyle/>
          <a:p>
            <a:pPr marL="0" lvl="1" algn="just"/>
            <a:r>
              <a:rPr lang="it-IT" altLang="it-IT" sz="1100" dirty="0">
                <a:latin typeface="Arial" panose="020B0604020202020204" pitchFamily="34" charset="0"/>
                <a:cs typeface="Arial" panose="020B0604020202020204" pitchFamily="34" charset="0"/>
              </a:rPr>
              <a:t>Il processo in oggetto si configura con un importante opera di rigenerazione del patrimonio storico esistente che ha come principale intento quello di contribuire alla riqualificazione urbana di una parte di tessuto urbano, nonché allo sviluppo del tessuto economico e produttivo, sociale e culturale dell’ambiente urbano attraverso una gestione sostenibile ed efficiente dell’intero investimento.</a:t>
            </a:r>
            <a:endParaRPr lang="it-IT" sz="11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0145CD4D-187D-D9F7-75BF-72A8B3B24F69}"/>
              </a:ext>
            </a:extLst>
          </p:cNvPr>
          <p:cNvSpPr txBox="1"/>
          <p:nvPr/>
        </p:nvSpPr>
        <p:spPr>
          <a:xfrm>
            <a:off x="225426" y="2575883"/>
            <a:ext cx="8489948" cy="2631490"/>
          </a:xfrm>
          <a:prstGeom prst="rect">
            <a:avLst/>
          </a:prstGeom>
          <a:noFill/>
        </p:spPr>
        <p:txBody>
          <a:bodyPr wrap="square">
            <a:spAutoFit/>
          </a:bodyPr>
          <a:lstStyle/>
          <a:p>
            <a:pPr algn="just"/>
            <a:r>
              <a:rPr lang="it-IT" sz="1100" b="1" i="0" dirty="0">
                <a:solidFill>
                  <a:srgbClr val="2A2B30"/>
                </a:solidFill>
                <a:effectLst/>
                <a:latin typeface="Arial" panose="020B0604020202020204" pitchFamily="34" charset="0"/>
                <a:cs typeface="Arial" panose="020B0604020202020204" pitchFamily="34" charset="0"/>
              </a:rPr>
              <a:t>Cosa si intende con il termine ESG?</a:t>
            </a:r>
          </a:p>
          <a:p>
            <a:pPr algn="just"/>
            <a:endParaRPr lang="it-IT" sz="1100" b="0" i="0" dirty="0">
              <a:solidFill>
                <a:srgbClr val="2A2B30"/>
              </a:solidFill>
              <a:effectLst/>
              <a:latin typeface="Arial" panose="020B0604020202020204" pitchFamily="34" charset="0"/>
              <a:cs typeface="Arial" panose="020B0604020202020204" pitchFamily="34" charset="0"/>
            </a:endParaRPr>
          </a:p>
          <a:p>
            <a:pPr algn="just"/>
            <a:r>
              <a:rPr lang="it-IT" sz="1100" b="0" i="0" dirty="0">
                <a:solidFill>
                  <a:srgbClr val="2A2B30"/>
                </a:solidFill>
                <a:effectLst/>
                <a:latin typeface="Arial" panose="020B0604020202020204" pitchFamily="34" charset="0"/>
                <a:cs typeface="Arial" panose="020B0604020202020204" pitchFamily="34" charset="0"/>
              </a:rPr>
              <a:t>L’</a:t>
            </a:r>
            <a:r>
              <a:rPr lang="it-IT" sz="1100" b="1" i="0" dirty="0">
                <a:solidFill>
                  <a:srgbClr val="2A2B30"/>
                </a:solidFill>
                <a:effectLst/>
                <a:latin typeface="Arial" panose="020B0604020202020204" pitchFamily="34" charset="0"/>
                <a:cs typeface="Arial" panose="020B0604020202020204" pitchFamily="34" charset="0"/>
              </a:rPr>
              <a:t>acronimo ESG</a:t>
            </a:r>
            <a:r>
              <a:rPr lang="it-IT" sz="1100" b="0" i="0" dirty="0">
                <a:solidFill>
                  <a:srgbClr val="2A2B30"/>
                </a:solidFill>
                <a:effectLst/>
                <a:latin typeface="Arial" panose="020B0604020202020204" pitchFamily="34" charset="0"/>
                <a:cs typeface="Arial" panose="020B0604020202020204" pitchFamily="34" charset="0"/>
              </a:rPr>
              <a:t> sta per </a:t>
            </a:r>
            <a:r>
              <a:rPr lang="it-IT" sz="1100" b="1" i="0" dirty="0" err="1">
                <a:solidFill>
                  <a:srgbClr val="2A2B30"/>
                </a:solidFill>
                <a:effectLst/>
                <a:latin typeface="Arial" panose="020B0604020202020204" pitchFamily="34" charset="0"/>
                <a:cs typeface="Arial" panose="020B0604020202020204" pitchFamily="34" charset="0"/>
              </a:rPr>
              <a:t>Environmental</a:t>
            </a:r>
            <a:r>
              <a:rPr lang="it-IT" sz="1100" b="0" i="0" dirty="0">
                <a:solidFill>
                  <a:srgbClr val="2A2B30"/>
                </a:solidFill>
                <a:effectLst/>
                <a:latin typeface="Arial" panose="020B0604020202020204" pitchFamily="34" charset="0"/>
                <a:cs typeface="Arial" panose="020B0604020202020204" pitchFamily="34" charset="0"/>
              </a:rPr>
              <a:t> (ambientale), </a:t>
            </a:r>
            <a:r>
              <a:rPr lang="it-IT" sz="1100" b="1" i="0" dirty="0">
                <a:solidFill>
                  <a:srgbClr val="2A2B30"/>
                </a:solidFill>
                <a:effectLst/>
                <a:latin typeface="Arial" panose="020B0604020202020204" pitchFamily="34" charset="0"/>
                <a:cs typeface="Arial" panose="020B0604020202020204" pitchFamily="34" charset="0"/>
              </a:rPr>
              <a:t>Social </a:t>
            </a:r>
            <a:r>
              <a:rPr lang="it-IT" sz="1100" i="0" dirty="0">
                <a:solidFill>
                  <a:srgbClr val="2A2B30"/>
                </a:solidFill>
                <a:effectLst/>
                <a:latin typeface="Arial" panose="020B0604020202020204" pitchFamily="34" charset="0"/>
                <a:cs typeface="Arial" panose="020B0604020202020204" pitchFamily="34" charset="0"/>
              </a:rPr>
              <a:t>(sociale)</a:t>
            </a:r>
            <a:r>
              <a:rPr lang="it-IT" sz="1100" b="0" i="0" dirty="0">
                <a:solidFill>
                  <a:srgbClr val="2A2B30"/>
                </a:solidFill>
                <a:effectLst/>
                <a:latin typeface="Arial" panose="020B0604020202020204" pitchFamily="34" charset="0"/>
                <a:cs typeface="Arial" panose="020B0604020202020204" pitchFamily="34" charset="0"/>
              </a:rPr>
              <a:t>, </a:t>
            </a:r>
            <a:r>
              <a:rPr lang="it-IT" sz="1100" b="1" i="0" dirty="0">
                <a:solidFill>
                  <a:srgbClr val="2A2B30"/>
                </a:solidFill>
                <a:effectLst/>
                <a:latin typeface="Arial" panose="020B0604020202020204" pitchFamily="34" charset="0"/>
                <a:cs typeface="Arial" panose="020B0604020202020204" pitchFamily="34" charset="0"/>
              </a:rPr>
              <a:t>Governance </a:t>
            </a:r>
            <a:r>
              <a:rPr lang="it-IT" sz="1100" i="0" dirty="0">
                <a:solidFill>
                  <a:srgbClr val="2A2B30"/>
                </a:solidFill>
                <a:effectLst/>
                <a:latin typeface="Arial" panose="020B0604020202020204" pitchFamily="34" charset="0"/>
                <a:cs typeface="Arial" panose="020B0604020202020204" pitchFamily="34" charset="0"/>
              </a:rPr>
              <a:t>(gestione)</a:t>
            </a:r>
            <a:r>
              <a:rPr lang="it-IT" sz="1100" b="0" i="0" dirty="0">
                <a:solidFill>
                  <a:srgbClr val="2A2B30"/>
                </a:solidFill>
                <a:effectLst/>
                <a:latin typeface="Arial" panose="020B0604020202020204" pitchFamily="34" charset="0"/>
                <a:cs typeface="Arial" panose="020B0604020202020204" pitchFamily="34" charset="0"/>
              </a:rPr>
              <a:t>, ovvero i 3 ambiti </a:t>
            </a:r>
            <a:r>
              <a:rPr lang="it-IT" sz="1100" i="0" dirty="0">
                <a:effectLst/>
                <a:latin typeface="Arial" panose="020B0604020202020204" pitchFamily="34" charset="0"/>
                <a:cs typeface="Arial" panose="020B0604020202020204" pitchFamily="34" charset="0"/>
              </a:rPr>
              <a:t>fondamentali del </a:t>
            </a:r>
            <a:r>
              <a:rPr lang="it-IT" sz="110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bilancio di sostenibilità</a:t>
            </a:r>
            <a:r>
              <a:rPr lang="it-IT" sz="1100" i="0" dirty="0">
                <a:effectLst/>
                <a:latin typeface="Arial" panose="020B0604020202020204" pitchFamily="34" charset="0"/>
                <a:cs typeface="Arial" panose="020B0604020202020204" pitchFamily="34" charset="0"/>
              </a:rPr>
              <a:t>.</a:t>
            </a:r>
            <a:r>
              <a:rPr lang="it-IT" sz="1100" dirty="0">
                <a:solidFill>
                  <a:srgbClr val="2A2B30"/>
                </a:solidFill>
                <a:latin typeface="Arial" panose="020B0604020202020204" pitchFamily="34" charset="0"/>
                <a:cs typeface="Arial" panose="020B0604020202020204" pitchFamily="34" charset="0"/>
              </a:rPr>
              <a:t> Pertanto, q</a:t>
            </a:r>
            <a:r>
              <a:rPr lang="it-IT" sz="1100" b="0" i="0" dirty="0">
                <a:solidFill>
                  <a:srgbClr val="2A2B30"/>
                </a:solidFill>
                <a:effectLst/>
                <a:latin typeface="Arial" panose="020B0604020202020204" pitchFamily="34" charset="0"/>
                <a:cs typeface="Arial" panose="020B0604020202020204" pitchFamily="34" charset="0"/>
              </a:rPr>
              <a:t>uando si parla di sostenibilità, le macro-aree su cui agire sono: </a:t>
            </a:r>
          </a:p>
          <a:p>
            <a:pPr algn="just"/>
            <a:endParaRPr lang="it-IT" sz="1100" b="0" i="0" dirty="0">
              <a:solidFill>
                <a:srgbClr val="2A2B30"/>
              </a:solidFill>
              <a:effectLst/>
              <a:latin typeface="Arial" panose="020B0604020202020204" pitchFamily="34" charset="0"/>
              <a:cs typeface="Arial" panose="020B0604020202020204" pitchFamily="34" charset="0"/>
            </a:endParaRPr>
          </a:p>
          <a:p>
            <a:pPr marL="228600" indent="-228600" algn="just">
              <a:buFont typeface="+mj-lt"/>
              <a:buAutoNum type="arabicPeriod"/>
            </a:pPr>
            <a:r>
              <a:rPr lang="it-IT" sz="1100" b="1" i="0" dirty="0" err="1">
                <a:solidFill>
                  <a:srgbClr val="2A2B30"/>
                </a:solidFill>
                <a:effectLst/>
                <a:latin typeface="Arial" panose="020B0604020202020204" pitchFamily="34" charset="0"/>
                <a:cs typeface="Arial" panose="020B0604020202020204" pitchFamily="34" charset="0"/>
              </a:rPr>
              <a:t>Environmental</a:t>
            </a:r>
            <a:r>
              <a:rPr lang="it-IT" sz="1100" b="0" i="0" dirty="0">
                <a:solidFill>
                  <a:srgbClr val="2A2B30"/>
                </a:solidFill>
                <a:effectLst/>
                <a:latin typeface="Arial" panose="020B0604020202020204" pitchFamily="34" charset="0"/>
                <a:cs typeface="Arial" panose="020B0604020202020204" pitchFamily="34" charset="0"/>
              </a:rPr>
              <a:t>: tutto ciò che ha a che fare con la tutela dell’ambiente e della biodiversità, la riduzione di emissioni di CO₂, la gestione dei rifiuti e delle sostanze tossiche.</a:t>
            </a:r>
          </a:p>
          <a:p>
            <a:pPr marL="228600" indent="-228600" algn="just">
              <a:buFont typeface="+mj-lt"/>
              <a:buAutoNum type="arabicPeriod"/>
            </a:pPr>
            <a:r>
              <a:rPr lang="it-IT" sz="1100" b="1" i="0" dirty="0">
                <a:solidFill>
                  <a:srgbClr val="2A2B30"/>
                </a:solidFill>
                <a:effectLst/>
                <a:latin typeface="Arial" panose="020B0604020202020204" pitchFamily="34" charset="0"/>
                <a:cs typeface="Arial" panose="020B0604020202020204" pitchFamily="34" charset="0"/>
              </a:rPr>
              <a:t>Social</a:t>
            </a:r>
            <a:r>
              <a:rPr lang="it-IT" sz="1100" b="0" i="0" dirty="0">
                <a:solidFill>
                  <a:srgbClr val="2A2B30"/>
                </a:solidFill>
                <a:effectLst/>
                <a:latin typeface="Arial" panose="020B0604020202020204" pitchFamily="34" charset="0"/>
                <a:cs typeface="Arial" panose="020B0604020202020204" pitchFamily="34" charset="0"/>
              </a:rPr>
              <a:t>: i criteri che riguardano le condizioni e il benessere di lavoratori e lavoratrici, come la salute e la sicurezza, il supporto all’istruzione e alla formazione, e la gestione di orari e salari.</a:t>
            </a:r>
          </a:p>
          <a:p>
            <a:pPr marL="228600" indent="-228600" algn="just">
              <a:buFont typeface="+mj-lt"/>
              <a:buAutoNum type="arabicPeriod"/>
            </a:pPr>
            <a:r>
              <a:rPr lang="it-IT" sz="1100" b="1" i="0" dirty="0">
                <a:solidFill>
                  <a:srgbClr val="2A2B30"/>
                </a:solidFill>
                <a:effectLst/>
                <a:latin typeface="Arial" panose="020B0604020202020204" pitchFamily="34" charset="0"/>
                <a:cs typeface="Arial" panose="020B0604020202020204" pitchFamily="34" charset="0"/>
              </a:rPr>
              <a:t>Governance</a:t>
            </a:r>
            <a:r>
              <a:rPr lang="it-IT" sz="1100" b="0" i="0" dirty="0">
                <a:solidFill>
                  <a:srgbClr val="2A2B30"/>
                </a:solidFill>
                <a:effectLst/>
                <a:latin typeface="Arial" panose="020B0604020202020204" pitchFamily="34" charset="0"/>
                <a:cs typeface="Arial" panose="020B0604020202020204" pitchFamily="34" charset="0"/>
              </a:rPr>
              <a:t>: rientrano in quest’area le scelte etiche aziendali che riguardano la lotta alla corruzione, la concorrenza leale, l’assetto societario e molto altro. </a:t>
            </a:r>
          </a:p>
          <a:p>
            <a:pPr algn="just"/>
            <a:endParaRPr lang="it-IT" sz="1100" dirty="0">
              <a:solidFill>
                <a:srgbClr val="2A2B30"/>
              </a:solidFill>
              <a:latin typeface="Arial" panose="020B0604020202020204" pitchFamily="34" charset="0"/>
              <a:cs typeface="Arial" panose="020B0604020202020204" pitchFamily="34" charset="0"/>
            </a:endParaRPr>
          </a:p>
          <a:p>
            <a:pPr algn="just"/>
            <a:r>
              <a:rPr lang="it-IT" sz="1100" b="0" i="0" dirty="0">
                <a:solidFill>
                  <a:srgbClr val="2A2B30"/>
                </a:solidFill>
                <a:effectLst/>
                <a:latin typeface="Arial" panose="020B0604020202020204" pitchFamily="34" charset="0"/>
                <a:cs typeface="Arial" panose="020B0604020202020204" pitchFamily="34" charset="0"/>
              </a:rPr>
              <a:t>In pratica, gli </a:t>
            </a:r>
            <a:r>
              <a:rPr lang="it-IT" sz="1100" b="1" i="0" dirty="0">
                <a:solidFill>
                  <a:srgbClr val="2A2B30"/>
                </a:solidFill>
                <a:effectLst/>
                <a:latin typeface="Arial" panose="020B0604020202020204" pitchFamily="34" charset="0"/>
                <a:cs typeface="Arial" panose="020B0604020202020204" pitchFamily="34" charset="0"/>
              </a:rPr>
              <a:t>indicatori ESG</a:t>
            </a:r>
            <a:r>
              <a:rPr lang="it-IT" sz="1100" b="0" i="0" dirty="0">
                <a:solidFill>
                  <a:srgbClr val="2A2B30"/>
                </a:solidFill>
                <a:effectLst/>
                <a:latin typeface="Arial" panose="020B0604020202020204" pitchFamily="34" charset="0"/>
                <a:cs typeface="Arial" panose="020B0604020202020204" pitchFamily="34" charset="0"/>
              </a:rPr>
              <a:t> sono strumenti utili a identificare i rischi e le opportunità legate ai tre ambiti della sostenibilità, nonché a gestire e  monitorare l’impatto dell’investimento.</a:t>
            </a:r>
          </a:p>
          <a:p>
            <a:pPr marL="228600" indent="-228600" algn="just">
              <a:buFont typeface="+mj-lt"/>
              <a:buAutoNum type="arabicPeriod"/>
            </a:pPr>
            <a:endParaRPr lang="it-IT" sz="1100" b="0" i="0" dirty="0">
              <a:solidFill>
                <a:srgbClr val="2A2B30"/>
              </a:solidFill>
              <a:effectLst/>
              <a:latin typeface="Arial" panose="020B0604020202020204" pitchFamily="34" charset="0"/>
              <a:cs typeface="Arial" panose="020B0604020202020204" pitchFamily="34" charset="0"/>
            </a:endParaRPr>
          </a:p>
        </p:txBody>
      </p:sp>
      <p:grpSp>
        <p:nvGrpSpPr>
          <p:cNvPr id="33" name="Gruppo 32">
            <a:extLst>
              <a:ext uri="{FF2B5EF4-FFF2-40B4-BE49-F238E27FC236}">
                <a16:creationId xmlns:a16="http://schemas.microsoft.com/office/drawing/2014/main" id="{061FAB33-89EC-74D8-CF99-741CD822F177}"/>
              </a:ext>
            </a:extLst>
          </p:cNvPr>
          <p:cNvGrpSpPr>
            <a:grpSpLocks noChangeAspect="1"/>
          </p:cNvGrpSpPr>
          <p:nvPr/>
        </p:nvGrpSpPr>
        <p:grpSpPr>
          <a:xfrm>
            <a:off x="7895445" y="2217859"/>
            <a:ext cx="720357" cy="700634"/>
            <a:chOff x="6184806" y="610768"/>
            <a:chExt cx="1285918" cy="1381207"/>
          </a:xfrm>
        </p:grpSpPr>
        <p:sp>
          <p:nvSpPr>
            <p:cNvPr id="34" name="Figura a mano libera 25">
              <a:extLst>
                <a:ext uri="{FF2B5EF4-FFF2-40B4-BE49-F238E27FC236}">
                  <a16:creationId xmlns:a16="http://schemas.microsoft.com/office/drawing/2014/main" id="{CB07B4A2-FA12-A2D2-A26F-2B9054EF02B1}"/>
                </a:ext>
              </a:extLst>
            </p:cNvPr>
            <p:cNvSpPr/>
            <p:nvPr/>
          </p:nvSpPr>
          <p:spPr>
            <a:xfrm>
              <a:off x="6668222" y="1206369"/>
              <a:ext cx="680276" cy="680276"/>
            </a:xfrm>
            <a:custGeom>
              <a:avLst/>
              <a:gdLst>
                <a:gd name="connsiteX0" fmla="*/ 482862 w 680275"/>
                <a:gd name="connsiteY0" fmla="*/ 108462 h 680275"/>
                <a:gd name="connsiteX1" fmla="*/ 535777 w 680275"/>
                <a:gd name="connsiteY1" fmla="*/ 64059 h 680275"/>
                <a:gd name="connsiteX2" fmla="*/ 578049 w 680275"/>
                <a:gd name="connsiteY2" fmla="*/ 99530 h 680275"/>
                <a:gd name="connsiteX3" fmla="*/ 543509 w 680275"/>
                <a:gd name="connsiteY3" fmla="*/ 159351 h 680275"/>
                <a:gd name="connsiteX4" fmla="*/ 598389 w 680275"/>
                <a:gd name="connsiteY4" fmla="*/ 254405 h 680275"/>
                <a:gd name="connsiteX5" fmla="*/ 667466 w 680275"/>
                <a:gd name="connsiteY5" fmla="*/ 254404 h 680275"/>
                <a:gd name="connsiteX6" fmla="*/ 677048 w 680275"/>
                <a:gd name="connsiteY6" fmla="*/ 308748 h 680275"/>
                <a:gd name="connsiteX7" fmla="*/ 612137 w 680275"/>
                <a:gd name="connsiteY7" fmla="*/ 332372 h 680275"/>
                <a:gd name="connsiteX8" fmla="*/ 593078 w 680275"/>
                <a:gd name="connsiteY8" fmla="*/ 440464 h 680275"/>
                <a:gd name="connsiteX9" fmla="*/ 645994 w 680275"/>
                <a:gd name="connsiteY9" fmla="*/ 484864 h 680275"/>
                <a:gd name="connsiteX10" fmla="*/ 618403 w 680275"/>
                <a:gd name="connsiteY10" fmla="*/ 532654 h 680275"/>
                <a:gd name="connsiteX11" fmla="*/ 553492 w 680275"/>
                <a:gd name="connsiteY11" fmla="*/ 509027 h 680275"/>
                <a:gd name="connsiteX12" fmla="*/ 469412 w 680275"/>
                <a:gd name="connsiteY12" fmla="*/ 579579 h 680275"/>
                <a:gd name="connsiteX13" fmla="*/ 481409 w 680275"/>
                <a:gd name="connsiteY13" fmla="*/ 647605 h 680275"/>
                <a:gd name="connsiteX14" fmla="*/ 429554 w 680275"/>
                <a:gd name="connsiteY14" fmla="*/ 666479 h 680275"/>
                <a:gd name="connsiteX15" fmla="*/ 395017 w 680275"/>
                <a:gd name="connsiteY15" fmla="*/ 606656 h 680275"/>
                <a:gd name="connsiteX16" fmla="*/ 285258 w 680275"/>
                <a:gd name="connsiteY16" fmla="*/ 606656 h 680275"/>
                <a:gd name="connsiteX17" fmla="*/ 250721 w 680275"/>
                <a:gd name="connsiteY17" fmla="*/ 666479 h 680275"/>
                <a:gd name="connsiteX18" fmla="*/ 198866 w 680275"/>
                <a:gd name="connsiteY18" fmla="*/ 647605 h 680275"/>
                <a:gd name="connsiteX19" fmla="*/ 210863 w 680275"/>
                <a:gd name="connsiteY19" fmla="*/ 579578 h 680275"/>
                <a:gd name="connsiteX20" fmla="*/ 126783 w 680275"/>
                <a:gd name="connsiteY20" fmla="*/ 509026 h 680275"/>
                <a:gd name="connsiteX21" fmla="*/ 61872 w 680275"/>
                <a:gd name="connsiteY21" fmla="*/ 532654 h 680275"/>
                <a:gd name="connsiteX22" fmla="*/ 34281 w 680275"/>
                <a:gd name="connsiteY22" fmla="*/ 484864 h 680275"/>
                <a:gd name="connsiteX23" fmla="*/ 87198 w 680275"/>
                <a:gd name="connsiteY23" fmla="*/ 440464 h 680275"/>
                <a:gd name="connsiteX24" fmla="*/ 68139 w 680275"/>
                <a:gd name="connsiteY24" fmla="*/ 332372 h 680275"/>
                <a:gd name="connsiteX25" fmla="*/ 3227 w 680275"/>
                <a:gd name="connsiteY25" fmla="*/ 308748 h 680275"/>
                <a:gd name="connsiteX26" fmla="*/ 12809 w 680275"/>
                <a:gd name="connsiteY26" fmla="*/ 254404 h 680275"/>
                <a:gd name="connsiteX27" fmla="*/ 81886 w 680275"/>
                <a:gd name="connsiteY27" fmla="*/ 254405 h 680275"/>
                <a:gd name="connsiteX28" fmla="*/ 136766 w 680275"/>
                <a:gd name="connsiteY28" fmla="*/ 159351 h 680275"/>
                <a:gd name="connsiteX29" fmla="*/ 102226 w 680275"/>
                <a:gd name="connsiteY29" fmla="*/ 99530 h 680275"/>
                <a:gd name="connsiteX30" fmla="*/ 144498 w 680275"/>
                <a:gd name="connsiteY30" fmla="*/ 64059 h 680275"/>
                <a:gd name="connsiteX31" fmla="*/ 197413 w 680275"/>
                <a:gd name="connsiteY31" fmla="*/ 108462 h 680275"/>
                <a:gd name="connsiteX32" fmla="*/ 300553 w 680275"/>
                <a:gd name="connsiteY32" fmla="*/ 70922 h 680275"/>
                <a:gd name="connsiteX33" fmla="*/ 312546 w 680275"/>
                <a:gd name="connsiteY33" fmla="*/ 2895 h 680275"/>
                <a:gd name="connsiteX34" fmla="*/ 367729 w 680275"/>
                <a:gd name="connsiteY34" fmla="*/ 2895 h 680275"/>
                <a:gd name="connsiteX35" fmla="*/ 379722 w 680275"/>
                <a:gd name="connsiteY35" fmla="*/ 70922 h 680275"/>
                <a:gd name="connsiteX36" fmla="*/ 482862 w 680275"/>
                <a:gd name="connsiteY36" fmla="*/ 108462 h 68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0275" h="680275">
                  <a:moveTo>
                    <a:pt x="482862" y="108462"/>
                  </a:moveTo>
                  <a:lnTo>
                    <a:pt x="535777" y="64059"/>
                  </a:lnTo>
                  <a:lnTo>
                    <a:pt x="578049" y="99530"/>
                  </a:lnTo>
                  <a:lnTo>
                    <a:pt x="543509" y="159351"/>
                  </a:lnTo>
                  <a:cubicBezTo>
                    <a:pt x="568069" y="186979"/>
                    <a:pt x="586742" y="219322"/>
                    <a:pt x="598389" y="254405"/>
                  </a:cubicBezTo>
                  <a:lnTo>
                    <a:pt x="667466" y="254404"/>
                  </a:lnTo>
                  <a:lnTo>
                    <a:pt x="677048" y="308748"/>
                  </a:lnTo>
                  <a:lnTo>
                    <a:pt x="612137" y="332372"/>
                  </a:lnTo>
                  <a:cubicBezTo>
                    <a:pt x="613192" y="369323"/>
                    <a:pt x="606707" y="406102"/>
                    <a:pt x="593078" y="440464"/>
                  </a:cubicBezTo>
                  <a:lnTo>
                    <a:pt x="645994" y="484864"/>
                  </a:lnTo>
                  <a:lnTo>
                    <a:pt x="618403" y="532654"/>
                  </a:lnTo>
                  <a:lnTo>
                    <a:pt x="553492" y="509027"/>
                  </a:lnTo>
                  <a:cubicBezTo>
                    <a:pt x="530548" y="538011"/>
                    <a:pt x="501940" y="562017"/>
                    <a:pt x="469412" y="579579"/>
                  </a:cubicBezTo>
                  <a:lnTo>
                    <a:pt x="481409" y="647605"/>
                  </a:lnTo>
                  <a:lnTo>
                    <a:pt x="429554" y="666479"/>
                  </a:lnTo>
                  <a:lnTo>
                    <a:pt x="395017" y="606656"/>
                  </a:lnTo>
                  <a:cubicBezTo>
                    <a:pt x="358810" y="614111"/>
                    <a:pt x="321464" y="614111"/>
                    <a:pt x="285258" y="606656"/>
                  </a:cubicBezTo>
                  <a:lnTo>
                    <a:pt x="250721" y="666479"/>
                  </a:lnTo>
                  <a:lnTo>
                    <a:pt x="198866" y="647605"/>
                  </a:lnTo>
                  <a:lnTo>
                    <a:pt x="210863" y="579578"/>
                  </a:lnTo>
                  <a:cubicBezTo>
                    <a:pt x="178335" y="562016"/>
                    <a:pt x="149726" y="538011"/>
                    <a:pt x="126783" y="509026"/>
                  </a:cubicBezTo>
                  <a:lnTo>
                    <a:pt x="61872" y="532654"/>
                  </a:lnTo>
                  <a:lnTo>
                    <a:pt x="34281" y="484864"/>
                  </a:lnTo>
                  <a:lnTo>
                    <a:pt x="87198" y="440464"/>
                  </a:lnTo>
                  <a:cubicBezTo>
                    <a:pt x="73569" y="406102"/>
                    <a:pt x="67084" y="369323"/>
                    <a:pt x="68139" y="332372"/>
                  </a:cubicBezTo>
                  <a:lnTo>
                    <a:pt x="3227" y="308748"/>
                  </a:lnTo>
                  <a:lnTo>
                    <a:pt x="12809" y="254404"/>
                  </a:lnTo>
                  <a:lnTo>
                    <a:pt x="81886" y="254405"/>
                  </a:lnTo>
                  <a:cubicBezTo>
                    <a:pt x="93533" y="219321"/>
                    <a:pt x="112206" y="186979"/>
                    <a:pt x="136766" y="159351"/>
                  </a:cubicBezTo>
                  <a:lnTo>
                    <a:pt x="102226" y="99530"/>
                  </a:lnTo>
                  <a:lnTo>
                    <a:pt x="144498" y="64059"/>
                  </a:lnTo>
                  <a:lnTo>
                    <a:pt x="197413" y="108462"/>
                  </a:lnTo>
                  <a:cubicBezTo>
                    <a:pt x="228886" y="89073"/>
                    <a:pt x="263980" y="76300"/>
                    <a:pt x="300553" y="70922"/>
                  </a:cubicBezTo>
                  <a:lnTo>
                    <a:pt x="312546" y="2895"/>
                  </a:lnTo>
                  <a:lnTo>
                    <a:pt x="367729" y="2895"/>
                  </a:lnTo>
                  <a:lnTo>
                    <a:pt x="379722" y="70922"/>
                  </a:lnTo>
                  <a:cubicBezTo>
                    <a:pt x="416295" y="76300"/>
                    <a:pt x="451389" y="89073"/>
                    <a:pt x="482862" y="108462"/>
                  </a:cubicBezTo>
                  <a:close/>
                </a:path>
              </a:pathLst>
            </a:custGeom>
            <a:solidFill>
              <a:schemeClr val="accent3">
                <a:lumMod val="60000"/>
                <a:lumOff val="40000"/>
              </a:schemeClr>
            </a:solidFill>
          </p:spPr>
          <p:style>
            <a:lnRef idx="0">
              <a:schemeClr val="lt1">
                <a:hueOff val="0"/>
                <a:satOff val="0"/>
                <a:lumOff val="0"/>
                <a:alphaOff val="0"/>
              </a:schemeClr>
            </a:lnRef>
            <a:fillRef idx="3">
              <a:scrgbClr r="0" g="0" b="0"/>
            </a:fillRef>
            <a:effectRef idx="2">
              <a:schemeClr val="accent6">
                <a:shade val="50000"/>
                <a:hueOff val="0"/>
                <a:satOff val="0"/>
                <a:lumOff val="0"/>
                <a:alphaOff val="0"/>
              </a:schemeClr>
            </a:effectRef>
            <a:fontRef idx="minor">
              <a:schemeClr val="lt1"/>
            </a:fontRef>
          </p:style>
          <p:txBody>
            <a:bodyPr spcFirstLastPara="0" vert="horz" wrap="square" lIns="268661" tIns="303872" rIns="268661" bIns="322419" numCol="1" spcCol="1270" anchor="ctr" anchorCtr="0">
              <a:noAutofit/>
            </a:bodyPr>
            <a:lstStyle/>
            <a:p>
              <a:pPr algn="ctr" defTabSz="1940331">
                <a:lnSpc>
                  <a:spcPct val="90000"/>
                </a:lnSpc>
                <a:spcBef>
                  <a:spcPct val="0"/>
                </a:spcBef>
                <a:spcAft>
                  <a:spcPct val="35000"/>
                </a:spcAft>
              </a:pPr>
              <a:r>
                <a:rPr lang="it-IT" sz="2494" b="1" dirty="0">
                  <a:solidFill>
                    <a:schemeClr val="bg1"/>
                  </a:solidFill>
                  <a:latin typeface="Arial Narrow" panose="020B0606020202030204" pitchFamily="34" charset="0"/>
                </a:rPr>
                <a:t>E</a:t>
              </a:r>
            </a:p>
          </p:txBody>
        </p:sp>
        <p:sp>
          <p:nvSpPr>
            <p:cNvPr id="35" name="Figura a mano libera 26">
              <a:extLst>
                <a:ext uri="{FF2B5EF4-FFF2-40B4-BE49-F238E27FC236}">
                  <a16:creationId xmlns:a16="http://schemas.microsoft.com/office/drawing/2014/main" id="{2F03CADC-FF3E-3C80-847F-6163FF98E7E9}"/>
                </a:ext>
              </a:extLst>
            </p:cNvPr>
            <p:cNvSpPr/>
            <p:nvPr/>
          </p:nvSpPr>
          <p:spPr>
            <a:xfrm>
              <a:off x="6272424" y="1045577"/>
              <a:ext cx="494745" cy="494745"/>
            </a:xfrm>
            <a:custGeom>
              <a:avLst/>
              <a:gdLst>
                <a:gd name="connsiteX0" fmla="*/ 370191 w 494745"/>
                <a:gd name="connsiteY0" fmla="*/ 125306 h 494745"/>
                <a:gd name="connsiteX1" fmla="*/ 443183 w 494745"/>
                <a:gd name="connsiteY1" fmla="*/ 103308 h 494745"/>
                <a:gd name="connsiteX2" fmla="*/ 470041 w 494745"/>
                <a:gd name="connsiteY2" fmla="*/ 149828 h 494745"/>
                <a:gd name="connsiteX3" fmla="*/ 414494 w 494745"/>
                <a:gd name="connsiteY3" fmla="*/ 202041 h 494745"/>
                <a:gd name="connsiteX4" fmla="*/ 414494 w 494745"/>
                <a:gd name="connsiteY4" fmla="*/ 292704 h 494745"/>
                <a:gd name="connsiteX5" fmla="*/ 470041 w 494745"/>
                <a:gd name="connsiteY5" fmla="*/ 344917 h 494745"/>
                <a:gd name="connsiteX6" fmla="*/ 443183 w 494745"/>
                <a:gd name="connsiteY6" fmla="*/ 391437 h 494745"/>
                <a:gd name="connsiteX7" fmla="*/ 370191 w 494745"/>
                <a:gd name="connsiteY7" fmla="*/ 369439 h 494745"/>
                <a:gd name="connsiteX8" fmla="*/ 291675 w 494745"/>
                <a:gd name="connsiteY8" fmla="*/ 414770 h 494745"/>
                <a:gd name="connsiteX9" fmla="*/ 274231 w 494745"/>
                <a:gd name="connsiteY9" fmla="*/ 488982 h 494745"/>
                <a:gd name="connsiteX10" fmla="*/ 220514 w 494745"/>
                <a:gd name="connsiteY10" fmla="*/ 488982 h 494745"/>
                <a:gd name="connsiteX11" fmla="*/ 203070 w 494745"/>
                <a:gd name="connsiteY11" fmla="*/ 414770 h 494745"/>
                <a:gd name="connsiteX12" fmla="*/ 124554 w 494745"/>
                <a:gd name="connsiteY12" fmla="*/ 369439 h 494745"/>
                <a:gd name="connsiteX13" fmla="*/ 51562 w 494745"/>
                <a:gd name="connsiteY13" fmla="*/ 391437 h 494745"/>
                <a:gd name="connsiteX14" fmla="*/ 24704 w 494745"/>
                <a:gd name="connsiteY14" fmla="*/ 344917 h 494745"/>
                <a:gd name="connsiteX15" fmla="*/ 80251 w 494745"/>
                <a:gd name="connsiteY15" fmla="*/ 292704 h 494745"/>
                <a:gd name="connsiteX16" fmla="*/ 80251 w 494745"/>
                <a:gd name="connsiteY16" fmla="*/ 202041 h 494745"/>
                <a:gd name="connsiteX17" fmla="*/ 24704 w 494745"/>
                <a:gd name="connsiteY17" fmla="*/ 149828 h 494745"/>
                <a:gd name="connsiteX18" fmla="*/ 51562 w 494745"/>
                <a:gd name="connsiteY18" fmla="*/ 103308 h 494745"/>
                <a:gd name="connsiteX19" fmla="*/ 124554 w 494745"/>
                <a:gd name="connsiteY19" fmla="*/ 125306 h 494745"/>
                <a:gd name="connsiteX20" fmla="*/ 203070 w 494745"/>
                <a:gd name="connsiteY20" fmla="*/ 79975 h 494745"/>
                <a:gd name="connsiteX21" fmla="*/ 220514 w 494745"/>
                <a:gd name="connsiteY21" fmla="*/ 5763 h 494745"/>
                <a:gd name="connsiteX22" fmla="*/ 274231 w 494745"/>
                <a:gd name="connsiteY22" fmla="*/ 5763 h 494745"/>
                <a:gd name="connsiteX23" fmla="*/ 291675 w 494745"/>
                <a:gd name="connsiteY23" fmla="*/ 79975 h 494745"/>
                <a:gd name="connsiteX24" fmla="*/ 370191 w 494745"/>
                <a:gd name="connsiteY24" fmla="*/ 125306 h 4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4745" h="494745">
                  <a:moveTo>
                    <a:pt x="370191" y="125306"/>
                  </a:moveTo>
                  <a:lnTo>
                    <a:pt x="443183" y="103308"/>
                  </a:lnTo>
                  <a:lnTo>
                    <a:pt x="470041" y="149828"/>
                  </a:lnTo>
                  <a:lnTo>
                    <a:pt x="414494" y="202041"/>
                  </a:lnTo>
                  <a:cubicBezTo>
                    <a:pt x="422546" y="231726"/>
                    <a:pt x="422546" y="263019"/>
                    <a:pt x="414494" y="292704"/>
                  </a:cubicBezTo>
                  <a:lnTo>
                    <a:pt x="470041" y="344917"/>
                  </a:lnTo>
                  <a:lnTo>
                    <a:pt x="443183" y="391437"/>
                  </a:lnTo>
                  <a:lnTo>
                    <a:pt x="370191" y="369439"/>
                  </a:lnTo>
                  <a:cubicBezTo>
                    <a:pt x="348509" y="391254"/>
                    <a:pt x="321408" y="406901"/>
                    <a:pt x="291675" y="414770"/>
                  </a:cubicBezTo>
                  <a:lnTo>
                    <a:pt x="274231" y="488982"/>
                  </a:lnTo>
                  <a:lnTo>
                    <a:pt x="220514" y="488982"/>
                  </a:lnTo>
                  <a:lnTo>
                    <a:pt x="203070" y="414770"/>
                  </a:lnTo>
                  <a:cubicBezTo>
                    <a:pt x="173336" y="406901"/>
                    <a:pt x="146236" y="391254"/>
                    <a:pt x="124554" y="369439"/>
                  </a:cubicBezTo>
                  <a:lnTo>
                    <a:pt x="51562" y="391437"/>
                  </a:lnTo>
                  <a:lnTo>
                    <a:pt x="24704" y="344917"/>
                  </a:lnTo>
                  <a:lnTo>
                    <a:pt x="80251" y="292704"/>
                  </a:lnTo>
                  <a:cubicBezTo>
                    <a:pt x="72199" y="263019"/>
                    <a:pt x="72199" y="231726"/>
                    <a:pt x="80251" y="202041"/>
                  </a:cubicBezTo>
                  <a:lnTo>
                    <a:pt x="24704" y="149828"/>
                  </a:lnTo>
                  <a:lnTo>
                    <a:pt x="51562" y="103308"/>
                  </a:lnTo>
                  <a:lnTo>
                    <a:pt x="124554" y="125306"/>
                  </a:lnTo>
                  <a:cubicBezTo>
                    <a:pt x="146236" y="103491"/>
                    <a:pt x="173337" y="87844"/>
                    <a:pt x="203070" y="79975"/>
                  </a:cubicBezTo>
                  <a:lnTo>
                    <a:pt x="220514" y="5763"/>
                  </a:lnTo>
                  <a:lnTo>
                    <a:pt x="274231" y="5763"/>
                  </a:lnTo>
                  <a:lnTo>
                    <a:pt x="291675" y="79975"/>
                  </a:lnTo>
                  <a:cubicBezTo>
                    <a:pt x="321409" y="87844"/>
                    <a:pt x="348509" y="103491"/>
                    <a:pt x="370191" y="125306"/>
                  </a:cubicBez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6">
                <a:shade val="50000"/>
                <a:hueOff val="245616"/>
                <a:satOff val="-10737"/>
                <a:lumOff val="29307"/>
                <a:alphaOff val="0"/>
              </a:schemeClr>
            </a:effectRef>
            <a:fontRef idx="minor">
              <a:schemeClr val="lt1"/>
            </a:fontRef>
          </p:style>
          <p:txBody>
            <a:bodyPr spcFirstLastPara="0" vert="horz" wrap="square" lIns="241702" tIns="242875" rIns="241702" bIns="242875" numCol="1" spcCol="1270" anchor="ctr" anchorCtr="0">
              <a:noAutofit/>
            </a:bodyPr>
            <a:lstStyle/>
            <a:p>
              <a:pPr algn="ctr" defTabSz="1663141">
                <a:lnSpc>
                  <a:spcPct val="90000"/>
                </a:lnSpc>
                <a:spcBef>
                  <a:spcPct val="0"/>
                </a:spcBef>
                <a:spcAft>
                  <a:spcPct val="35000"/>
                </a:spcAft>
              </a:pPr>
              <a:r>
                <a:rPr lang="it-IT" sz="2494" b="1">
                  <a:latin typeface="Arial Narrow" panose="020B0606020202030204" pitchFamily="34" charset="0"/>
                </a:rPr>
                <a:t>S</a:t>
              </a:r>
            </a:p>
          </p:txBody>
        </p:sp>
        <p:sp>
          <p:nvSpPr>
            <p:cNvPr id="36" name="Figura a mano libera 27">
              <a:extLst>
                <a:ext uri="{FF2B5EF4-FFF2-40B4-BE49-F238E27FC236}">
                  <a16:creationId xmlns:a16="http://schemas.microsoft.com/office/drawing/2014/main" id="{24E878A3-5411-8865-B1DA-B56AC4E747FD}"/>
                </a:ext>
              </a:extLst>
            </p:cNvPr>
            <p:cNvSpPr/>
            <p:nvPr/>
          </p:nvSpPr>
          <p:spPr>
            <a:xfrm>
              <a:off x="6508780" y="649780"/>
              <a:ext cx="593695" cy="593695"/>
            </a:xfrm>
            <a:custGeom>
              <a:avLst/>
              <a:gdLst>
                <a:gd name="connsiteX0" fmla="*/ 362712 w 484749"/>
                <a:gd name="connsiteY0" fmla="*/ 122775 h 484749"/>
                <a:gd name="connsiteX1" fmla="*/ 434229 w 484749"/>
                <a:gd name="connsiteY1" fmla="*/ 101221 h 484749"/>
                <a:gd name="connsiteX2" fmla="*/ 460544 w 484749"/>
                <a:gd name="connsiteY2" fmla="*/ 146801 h 484749"/>
                <a:gd name="connsiteX3" fmla="*/ 406120 w 484749"/>
                <a:gd name="connsiteY3" fmla="*/ 197959 h 484749"/>
                <a:gd name="connsiteX4" fmla="*/ 406120 w 484749"/>
                <a:gd name="connsiteY4" fmla="*/ 286790 h 484749"/>
                <a:gd name="connsiteX5" fmla="*/ 460544 w 484749"/>
                <a:gd name="connsiteY5" fmla="*/ 337948 h 484749"/>
                <a:gd name="connsiteX6" fmla="*/ 434229 w 484749"/>
                <a:gd name="connsiteY6" fmla="*/ 383528 h 484749"/>
                <a:gd name="connsiteX7" fmla="*/ 362712 w 484749"/>
                <a:gd name="connsiteY7" fmla="*/ 361974 h 484749"/>
                <a:gd name="connsiteX8" fmla="*/ 285782 w 484749"/>
                <a:gd name="connsiteY8" fmla="*/ 406389 h 484749"/>
                <a:gd name="connsiteX9" fmla="*/ 268690 w 484749"/>
                <a:gd name="connsiteY9" fmla="*/ 479102 h 484749"/>
                <a:gd name="connsiteX10" fmla="*/ 216059 w 484749"/>
                <a:gd name="connsiteY10" fmla="*/ 479102 h 484749"/>
                <a:gd name="connsiteX11" fmla="*/ 198967 w 484749"/>
                <a:gd name="connsiteY11" fmla="*/ 406390 h 484749"/>
                <a:gd name="connsiteX12" fmla="*/ 122037 w 484749"/>
                <a:gd name="connsiteY12" fmla="*/ 361975 h 484749"/>
                <a:gd name="connsiteX13" fmla="*/ 50520 w 484749"/>
                <a:gd name="connsiteY13" fmla="*/ 383528 h 484749"/>
                <a:gd name="connsiteX14" fmla="*/ 24205 w 484749"/>
                <a:gd name="connsiteY14" fmla="*/ 337948 h 484749"/>
                <a:gd name="connsiteX15" fmla="*/ 78629 w 484749"/>
                <a:gd name="connsiteY15" fmla="*/ 286790 h 484749"/>
                <a:gd name="connsiteX16" fmla="*/ 78629 w 484749"/>
                <a:gd name="connsiteY16" fmla="*/ 197959 h 484749"/>
                <a:gd name="connsiteX17" fmla="*/ 24205 w 484749"/>
                <a:gd name="connsiteY17" fmla="*/ 146801 h 484749"/>
                <a:gd name="connsiteX18" fmla="*/ 50520 w 484749"/>
                <a:gd name="connsiteY18" fmla="*/ 101221 h 484749"/>
                <a:gd name="connsiteX19" fmla="*/ 122037 w 484749"/>
                <a:gd name="connsiteY19" fmla="*/ 122775 h 484749"/>
                <a:gd name="connsiteX20" fmla="*/ 198967 w 484749"/>
                <a:gd name="connsiteY20" fmla="*/ 78360 h 484749"/>
                <a:gd name="connsiteX21" fmla="*/ 216059 w 484749"/>
                <a:gd name="connsiteY21" fmla="*/ 5647 h 484749"/>
                <a:gd name="connsiteX22" fmla="*/ 268690 w 484749"/>
                <a:gd name="connsiteY22" fmla="*/ 5647 h 484749"/>
                <a:gd name="connsiteX23" fmla="*/ 285782 w 484749"/>
                <a:gd name="connsiteY23" fmla="*/ 78359 h 484749"/>
                <a:gd name="connsiteX24" fmla="*/ 362712 w 484749"/>
                <a:gd name="connsiteY24" fmla="*/ 122774 h 484749"/>
                <a:gd name="connsiteX25" fmla="*/ 362712 w 484749"/>
                <a:gd name="connsiteY25" fmla="*/ 122775 h 4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4749" h="484749">
                  <a:moveTo>
                    <a:pt x="312007" y="122619"/>
                  </a:moveTo>
                  <a:lnTo>
                    <a:pt x="363856" y="90507"/>
                  </a:lnTo>
                  <a:lnTo>
                    <a:pt x="394242" y="120894"/>
                  </a:lnTo>
                  <a:lnTo>
                    <a:pt x="362130" y="172742"/>
                  </a:lnTo>
                  <a:cubicBezTo>
                    <a:pt x="374498" y="194013"/>
                    <a:pt x="380978" y="218195"/>
                    <a:pt x="380902" y="242800"/>
                  </a:cubicBezTo>
                  <a:lnTo>
                    <a:pt x="434636" y="271646"/>
                  </a:lnTo>
                  <a:lnTo>
                    <a:pt x="423514" y="313155"/>
                  </a:lnTo>
                  <a:lnTo>
                    <a:pt x="362556" y="311269"/>
                  </a:lnTo>
                  <a:cubicBezTo>
                    <a:pt x="350318" y="332616"/>
                    <a:pt x="332616" y="350318"/>
                    <a:pt x="311269" y="362555"/>
                  </a:cubicBezTo>
                  <a:lnTo>
                    <a:pt x="313155" y="423514"/>
                  </a:lnTo>
                  <a:lnTo>
                    <a:pt x="271646" y="434636"/>
                  </a:lnTo>
                  <a:lnTo>
                    <a:pt x="242801" y="380902"/>
                  </a:lnTo>
                  <a:cubicBezTo>
                    <a:pt x="218195" y="380978"/>
                    <a:pt x="194013" y="374498"/>
                    <a:pt x="172742" y="362131"/>
                  </a:cubicBezTo>
                  <a:lnTo>
                    <a:pt x="120893" y="394242"/>
                  </a:lnTo>
                  <a:lnTo>
                    <a:pt x="90507" y="363855"/>
                  </a:lnTo>
                  <a:lnTo>
                    <a:pt x="122619" y="312007"/>
                  </a:lnTo>
                  <a:cubicBezTo>
                    <a:pt x="110251" y="290736"/>
                    <a:pt x="103771" y="266554"/>
                    <a:pt x="103847" y="241949"/>
                  </a:cubicBezTo>
                  <a:lnTo>
                    <a:pt x="50113" y="213103"/>
                  </a:lnTo>
                  <a:lnTo>
                    <a:pt x="61235" y="171594"/>
                  </a:lnTo>
                  <a:lnTo>
                    <a:pt x="122193" y="173480"/>
                  </a:lnTo>
                  <a:cubicBezTo>
                    <a:pt x="134431" y="152133"/>
                    <a:pt x="152133" y="134431"/>
                    <a:pt x="173480" y="122194"/>
                  </a:cubicBezTo>
                  <a:lnTo>
                    <a:pt x="171594" y="61235"/>
                  </a:lnTo>
                  <a:lnTo>
                    <a:pt x="213103" y="50113"/>
                  </a:lnTo>
                  <a:lnTo>
                    <a:pt x="241948" y="103847"/>
                  </a:lnTo>
                  <a:cubicBezTo>
                    <a:pt x="266554" y="103771"/>
                    <a:pt x="290736" y="110251"/>
                    <a:pt x="312007" y="122618"/>
                  </a:cubicBezTo>
                  <a:lnTo>
                    <a:pt x="312007" y="122619"/>
                  </a:lnTo>
                  <a:close/>
                </a:path>
              </a:pathLst>
            </a:cu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6">
                <a:shade val="50000"/>
                <a:hueOff val="245616"/>
                <a:satOff val="-10737"/>
                <a:lumOff val="29307"/>
                <a:alphaOff val="0"/>
              </a:schemeClr>
            </a:effectRef>
            <a:fontRef idx="minor">
              <a:schemeClr val="lt1"/>
            </a:fontRef>
          </p:style>
          <p:txBody>
            <a:bodyPr spcFirstLastPara="0" vert="horz" wrap="square" lIns="298198" tIns="298200" rIns="298200" bIns="298198" numCol="1" spcCol="1270" anchor="ctr" anchorCtr="0">
              <a:noAutofit/>
            </a:bodyPr>
            <a:lstStyle/>
            <a:p>
              <a:pPr algn="ctr" defTabSz="1663141">
                <a:lnSpc>
                  <a:spcPct val="90000"/>
                </a:lnSpc>
                <a:spcBef>
                  <a:spcPct val="0"/>
                </a:spcBef>
                <a:spcAft>
                  <a:spcPct val="35000"/>
                </a:spcAft>
              </a:pPr>
              <a:r>
                <a:rPr lang="it-IT" sz="2494" b="1" dirty="0">
                  <a:latin typeface="Arial Narrow" panose="020B0606020202030204" pitchFamily="34" charset="0"/>
                </a:rPr>
                <a:t>G</a:t>
              </a:r>
            </a:p>
          </p:txBody>
        </p:sp>
        <p:sp>
          <p:nvSpPr>
            <p:cNvPr id="37" name="Freccia ad arco 28">
              <a:extLst>
                <a:ext uri="{FF2B5EF4-FFF2-40B4-BE49-F238E27FC236}">
                  <a16:creationId xmlns:a16="http://schemas.microsoft.com/office/drawing/2014/main" id="{B5600E5D-596A-654B-1792-17F15E6B3534}"/>
                </a:ext>
              </a:extLst>
            </p:cNvPr>
            <p:cNvSpPr/>
            <p:nvPr/>
          </p:nvSpPr>
          <p:spPr>
            <a:xfrm>
              <a:off x="6599972" y="1121223"/>
              <a:ext cx="870752" cy="870752"/>
            </a:xfrm>
            <a:prstGeom prst="circularArrow">
              <a:avLst>
                <a:gd name="adj1" fmla="val 4688"/>
                <a:gd name="adj2" fmla="val 299029"/>
                <a:gd name="adj3" fmla="val 2336708"/>
                <a:gd name="adj4" fmla="val 16324191"/>
                <a:gd name="adj5" fmla="val 5469"/>
              </a:avLst>
            </a:prstGeom>
            <a:solidFill>
              <a:schemeClr val="accent3">
                <a:lumMod val="60000"/>
                <a:lumOff val="40000"/>
              </a:schemeClr>
            </a:solidFill>
          </p:spPr>
          <p:style>
            <a:lnRef idx="0">
              <a:schemeClr val="accent6">
                <a:shade val="90000"/>
                <a:hueOff val="0"/>
                <a:satOff val="0"/>
                <a:lumOff val="0"/>
                <a:alphaOff val="0"/>
              </a:schemeClr>
            </a:lnRef>
            <a:fillRef idx="3">
              <a:scrgbClr r="0" g="0" b="0"/>
            </a:fillRef>
            <a:effectRef idx="2">
              <a:schemeClr val="accent6">
                <a:shade val="90000"/>
                <a:hueOff val="0"/>
                <a:satOff val="0"/>
                <a:lumOff val="0"/>
                <a:alphaOff val="0"/>
              </a:schemeClr>
            </a:effectRef>
            <a:fontRef idx="minor">
              <a:schemeClr val="lt1"/>
            </a:fontRef>
          </p:style>
          <p:txBody>
            <a:bodyPr/>
            <a:lstStyle/>
            <a:p>
              <a:endParaRPr lang="it-IT"/>
            </a:p>
          </p:txBody>
        </p:sp>
        <p:sp>
          <p:nvSpPr>
            <p:cNvPr id="38" name="Forma 37">
              <a:extLst>
                <a:ext uri="{FF2B5EF4-FFF2-40B4-BE49-F238E27FC236}">
                  <a16:creationId xmlns:a16="http://schemas.microsoft.com/office/drawing/2014/main" id="{70D2D3AA-2283-1E6F-07A5-84B30A0ACCF3}"/>
                </a:ext>
              </a:extLst>
            </p:cNvPr>
            <p:cNvSpPr/>
            <p:nvPr/>
          </p:nvSpPr>
          <p:spPr>
            <a:xfrm>
              <a:off x="6184806" y="948800"/>
              <a:ext cx="632655" cy="632655"/>
            </a:xfrm>
            <a:prstGeom prst="leftCircularArrow">
              <a:avLst>
                <a:gd name="adj1" fmla="val 6452"/>
                <a:gd name="adj2" fmla="val 429999"/>
                <a:gd name="adj3" fmla="val 10489124"/>
                <a:gd name="adj4" fmla="val 14837806"/>
                <a:gd name="adj5" fmla="val 7527"/>
              </a:avLst>
            </a:prstGeom>
            <a:solidFill>
              <a:schemeClr val="accent6">
                <a:lumMod val="60000"/>
                <a:lumOff val="40000"/>
              </a:schemeClr>
            </a:solidFill>
          </p:spPr>
          <p:style>
            <a:lnRef idx="0">
              <a:schemeClr val="accent6">
                <a:shade val="90000"/>
                <a:hueOff val="253246"/>
                <a:satOff val="-10115"/>
                <a:lumOff val="23461"/>
                <a:alphaOff val="0"/>
              </a:schemeClr>
            </a:lnRef>
            <a:fillRef idx="3">
              <a:scrgbClr r="0" g="0" b="0"/>
            </a:fillRef>
            <a:effectRef idx="2">
              <a:schemeClr val="accent6">
                <a:shade val="90000"/>
                <a:hueOff val="253246"/>
                <a:satOff val="-10115"/>
                <a:lumOff val="23461"/>
                <a:alphaOff val="0"/>
              </a:schemeClr>
            </a:effectRef>
            <a:fontRef idx="minor">
              <a:schemeClr val="lt1"/>
            </a:fontRef>
          </p:style>
          <p:txBody>
            <a:bodyPr/>
            <a:lstStyle/>
            <a:p>
              <a:endParaRPr lang="it-IT"/>
            </a:p>
          </p:txBody>
        </p:sp>
        <p:sp>
          <p:nvSpPr>
            <p:cNvPr id="39" name="Freccia ad arco 30">
              <a:extLst>
                <a:ext uri="{FF2B5EF4-FFF2-40B4-BE49-F238E27FC236}">
                  <a16:creationId xmlns:a16="http://schemas.microsoft.com/office/drawing/2014/main" id="{5EB3FBE3-ECBE-C0D5-CA5F-C9A380DA32F3}"/>
                </a:ext>
              </a:extLst>
            </p:cNvPr>
            <p:cNvSpPr/>
            <p:nvPr/>
          </p:nvSpPr>
          <p:spPr>
            <a:xfrm>
              <a:off x="6437405" y="610768"/>
              <a:ext cx="682130" cy="682130"/>
            </a:xfrm>
            <a:prstGeom prst="circularArrow">
              <a:avLst>
                <a:gd name="adj1" fmla="val 5984"/>
                <a:gd name="adj2" fmla="val 394124"/>
                <a:gd name="adj3" fmla="val 13313824"/>
                <a:gd name="adj4" fmla="val 10508221"/>
                <a:gd name="adj5" fmla="val 6981"/>
              </a:avLst>
            </a:prstGeom>
            <a:gradFill rotWithShape="0">
              <a:gsLst>
                <a:gs pos="3000">
                  <a:schemeClr val="accent1">
                    <a:lumMod val="40000"/>
                    <a:lumOff val="60000"/>
                  </a:schemeClr>
                </a:gs>
                <a:gs pos="50000">
                  <a:schemeClr val="accent1">
                    <a:lumMod val="40000"/>
                    <a:lumOff val="60000"/>
                  </a:schemeClr>
                </a:gs>
                <a:gs pos="100000">
                  <a:schemeClr val="accent1">
                    <a:lumMod val="40000"/>
                    <a:lumOff val="60000"/>
                  </a:schemeClr>
                </a:gs>
              </a:gsLst>
            </a:gradFill>
          </p:spPr>
          <p:style>
            <a:lnRef idx="0">
              <a:schemeClr val="accent6">
                <a:shade val="90000"/>
                <a:hueOff val="253246"/>
                <a:satOff val="-10115"/>
                <a:lumOff val="23461"/>
                <a:alphaOff val="0"/>
              </a:schemeClr>
            </a:lnRef>
            <a:fillRef idx="3">
              <a:scrgbClr r="0" g="0" b="0"/>
            </a:fillRef>
            <a:effectRef idx="2">
              <a:schemeClr val="accent6">
                <a:shade val="90000"/>
                <a:hueOff val="253246"/>
                <a:satOff val="-10115"/>
                <a:lumOff val="23461"/>
                <a:alphaOff val="0"/>
              </a:schemeClr>
            </a:effectRef>
            <a:fontRef idx="minor">
              <a:schemeClr val="lt1"/>
            </a:fontRef>
          </p:style>
          <p:txBody>
            <a:bodyPr/>
            <a:lstStyle/>
            <a:p>
              <a:endParaRPr lang="it-IT"/>
            </a:p>
          </p:txBody>
        </p:sp>
      </p:grpSp>
    </p:spTree>
    <p:extLst>
      <p:ext uri="{BB962C8B-B14F-4D97-AF65-F5344CB8AC3E}">
        <p14:creationId xmlns:p14="http://schemas.microsoft.com/office/powerpoint/2010/main" val="294166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93">
            <a:extLst>
              <a:ext uri="{FF2B5EF4-FFF2-40B4-BE49-F238E27FC236}">
                <a16:creationId xmlns:a16="http://schemas.microsoft.com/office/drawing/2014/main" id="{60C82691-8E86-10C3-3DF0-E600132CA775}"/>
              </a:ext>
            </a:extLst>
          </p:cNvPr>
          <p:cNvSpPr/>
          <p:nvPr/>
        </p:nvSpPr>
        <p:spPr>
          <a:xfrm>
            <a:off x="4533151" y="5589496"/>
            <a:ext cx="4363200" cy="727612"/>
          </a:xfrm>
          <a:prstGeom prst="rect">
            <a:avLst/>
          </a:prstGeom>
          <a:ln w="12700">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a:lstStyle/>
          <a:p>
            <a:pPr marL="720000" algn="just">
              <a:spcBef>
                <a:spcPts val="400"/>
              </a:spcBef>
            </a:pPr>
            <a:endParaRPr lang="it-IT" sz="100" b="1" dirty="0">
              <a:solidFill>
                <a:schemeClr val="bg2">
                  <a:lumMod val="25000"/>
                </a:schemeClr>
              </a:solidFill>
              <a:latin typeface="Arial"/>
              <a:cs typeface="Arial"/>
            </a:endParaRPr>
          </a:p>
          <a:p>
            <a:pPr marL="720000" algn="just">
              <a:spcBef>
                <a:spcPts val="400"/>
              </a:spcBef>
            </a:pPr>
            <a:r>
              <a:rPr lang="it-IT" sz="900" b="1" dirty="0">
                <a:solidFill>
                  <a:schemeClr val="bg2">
                    <a:lumMod val="25000"/>
                  </a:schemeClr>
                </a:solidFill>
                <a:latin typeface="Arial"/>
                <a:cs typeface="Arial"/>
              </a:rPr>
              <a:t>Comunicazione e ritorno di immagine</a:t>
            </a:r>
          </a:p>
          <a:p>
            <a:pPr marL="720000" lvl="2" algn="just"/>
            <a:r>
              <a:rPr lang="it-IT" sz="900" dirty="0">
                <a:solidFill>
                  <a:schemeClr val="bg2">
                    <a:lumMod val="25000"/>
                  </a:schemeClr>
                </a:solidFill>
                <a:latin typeface="Arial"/>
                <a:cs typeface="Arial"/>
              </a:rPr>
              <a:t>Prevedere azioni mirate ad aggiungere valore alla reputazione dell’Agenzia del Demanio mediante la pianificazione di strategie e piani specifici di comunicazione</a:t>
            </a:r>
          </a:p>
        </p:txBody>
      </p:sp>
      <p:sp>
        <p:nvSpPr>
          <p:cNvPr id="22" name="CasellaDiTesto 93">
            <a:extLst>
              <a:ext uri="{FF2B5EF4-FFF2-40B4-BE49-F238E27FC236}">
                <a16:creationId xmlns:a16="http://schemas.microsoft.com/office/drawing/2014/main" id="{9540CF98-FB8C-B06D-94B8-3E593CCF6BFC}"/>
              </a:ext>
            </a:extLst>
          </p:cNvPr>
          <p:cNvSpPr/>
          <p:nvPr/>
        </p:nvSpPr>
        <p:spPr>
          <a:xfrm>
            <a:off x="4533151" y="2743575"/>
            <a:ext cx="4363200" cy="2793999"/>
          </a:xfrm>
          <a:prstGeom prst="rect">
            <a:avLst/>
          </a:prstGeom>
          <a:ln w="12700">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a:lstStyle/>
          <a:p>
            <a:pPr marL="720000" algn="just"/>
            <a:r>
              <a:rPr lang="it-IT" sz="900" b="1" dirty="0">
                <a:solidFill>
                  <a:schemeClr val="bg2">
                    <a:lumMod val="25000"/>
                  </a:schemeClr>
                </a:solidFill>
                <a:latin typeface="Arial"/>
                <a:cs typeface="Arial"/>
              </a:rPr>
              <a:t>Valenza culturale</a:t>
            </a:r>
          </a:p>
          <a:p>
            <a:pPr marL="720000" lvl="2" algn="just"/>
            <a:r>
              <a:rPr lang="it-IT" sz="900" dirty="0">
                <a:solidFill>
                  <a:schemeClr val="bg2">
                    <a:lumMod val="25000"/>
                  </a:schemeClr>
                </a:solidFill>
                <a:latin typeface="Arial"/>
                <a:cs typeface="Arial"/>
              </a:rPr>
              <a:t>Prevedere specifici azioni finalizzate a migliorare la percezione del valore della qualità del contesto culturale in cui il bene è ubicato</a:t>
            </a:r>
          </a:p>
          <a:p>
            <a:pPr marL="720000" lvl="2" algn="just"/>
            <a:endParaRPr lang="it-IT" sz="500" dirty="0">
              <a:solidFill>
                <a:schemeClr val="bg2">
                  <a:lumMod val="25000"/>
                </a:schemeClr>
              </a:solidFill>
              <a:latin typeface="Arial"/>
              <a:cs typeface="Arial"/>
            </a:endParaRPr>
          </a:p>
          <a:p>
            <a:pPr marL="720000" lvl="2" algn="just"/>
            <a:r>
              <a:rPr lang="it-IT" sz="900" b="1" dirty="0">
                <a:solidFill>
                  <a:schemeClr val="bg2">
                    <a:lumMod val="25000"/>
                  </a:schemeClr>
                </a:solidFill>
                <a:latin typeface="Arial"/>
                <a:cs typeface="Arial"/>
              </a:rPr>
              <a:t>Rigenerazione urbana</a:t>
            </a:r>
          </a:p>
          <a:p>
            <a:pPr marL="720000" lvl="2" algn="just"/>
            <a:r>
              <a:rPr lang="it-IT" sz="900" dirty="0">
                <a:solidFill>
                  <a:schemeClr val="bg2">
                    <a:lumMod val="25000"/>
                  </a:schemeClr>
                </a:solidFill>
                <a:latin typeface="Arial"/>
                <a:cs typeface="Arial"/>
              </a:rPr>
              <a:t>Prevedere interventi che abbiano un impatto positivo sull’economia locale e che contribuiscano a riqualificare il quartiere mediante servizi e spazi per la comunità</a:t>
            </a:r>
          </a:p>
          <a:p>
            <a:pPr marL="720000" lvl="2" algn="just"/>
            <a:endParaRPr lang="it-IT" sz="500" dirty="0">
              <a:solidFill>
                <a:schemeClr val="bg2">
                  <a:lumMod val="25000"/>
                </a:schemeClr>
              </a:solidFill>
              <a:latin typeface="Arial"/>
              <a:cs typeface="Arial"/>
            </a:endParaRPr>
          </a:p>
          <a:p>
            <a:pPr marL="720000" lvl="2" algn="just"/>
            <a:r>
              <a:rPr lang="it-IT" sz="900" b="1" dirty="0">
                <a:solidFill>
                  <a:schemeClr val="bg2">
                    <a:lumMod val="25000"/>
                  </a:schemeClr>
                </a:solidFill>
                <a:latin typeface="Arial"/>
                <a:cs typeface="Arial"/>
              </a:rPr>
              <a:t>Accessibilità ed inclusione sociale</a:t>
            </a:r>
          </a:p>
          <a:p>
            <a:pPr marL="720000" lvl="2" algn="just"/>
            <a:r>
              <a:rPr lang="it-IT" sz="900" dirty="0">
                <a:solidFill>
                  <a:schemeClr val="bg2">
                    <a:lumMod val="25000"/>
                  </a:schemeClr>
                </a:solidFill>
                <a:latin typeface="Arial"/>
                <a:cs typeface="Arial"/>
              </a:rPr>
              <a:t>Prevedere interventi basati sull’</a:t>
            </a:r>
            <a:r>
              <a:rPr lang="it-IT" sz="900" i="1" dirty="0">
                <a:solidFill>
                  <a:schemeClr val="bg2">
                    <a:lumMod val="25000"/>
                  </a:schemeClr>
                </a:solidFill>
                <a:latin typeface="Arial"/>
                <a:cs typeface="Arial"/>
              </a:rPr>
              <a:t>Universal design </a:t>
            </a:r>
            <a:r>
              <a:rPr lang="it-IT" sz="900" i="1" dirty="0" err="1">
                <a:solidFill>
                  <a:schemeClr val="bg2">
                    <a:lumMod val="25000"/>
                  </a:schemeClr>
                </a:solidFill>
                <a:latin typeface="Arial"/>
                <a:cs typeface="Arial"/>
              </a:rPr>
              <a:t>approach</a:t>
            </a:r>
            <a:r>
              <a:rPr lang="it-IT" sz="900" dirty="0">
                <a:solidFill>
                  <a:schemeClr val="bg2">
                    <a:lumMod val="25000"/>
                  </a:schemeClr>
                </a:solidFill>
                <a:latin typeface="Arial"/>
                <a:cs typeface="Arial"/>
              </a:rPr>
              <a:t>, garantendo l’abbattimento delle barriere architettoniche e misure che mirino a ridurre qualsiasi forma di discriminazione</a:t>
            </a:r>
          </a:p>
          <a:p>
            <a:pPr marL="720000" lvl="2" algn="just"/>
            <a:endParaRPr lang="it-IT" sz="500" dirty="0">
              <a:solidFill>
                <a:schemeClr val="bg2">
                  <a:lumMod val="25000"/>
                </a:schemeClr>
              </a:solidFill>
              <a:latin typeface="Arial"/>
              <a:cs typeface="Arial"/>
            </a:endParaRPr>
          </a:p>
          <a:p>
            <a:pPr marL="720000" lvl="2" algn="just"/>
            <a:r>
              <a:rPr lang="it-IT" sz="900" b="1" dirty="0">
                <a:solidFill>
                  <a:schemeClr val="bg2">
                    <a:lumMod val="25000"/>
                  </a:schemeClr>
                </a:solidFill>
                <a:latin typeface="Arial"/>
                <a:cs typeface="Arial"/>
              </a:rPr>
              <a:t>Benessere e qualità degli spazi</a:t>
            </a:r>
          </a:p>
          <a:p>
            <a:pPr marL="720000" lvl="2" algn="just"/>
            <a:r>
              <a:rPr lang="it-IT" sz="900" dirty="0">
                <a:solidFill>
                  <a:schemeClr val="bg2">
                    <a:lumMod val="25000"/>
                  </a:schemeClr>
                </a:solidFill>
                <a:latin typeface="Arial"/>
                <a:cs typeface="Arial"/>
              </a:rPr>
              <a:t>Prevedere interventi che mirino ad aumentare la qualità degli spazi esterni accessibili e fruibili dal pubblico</a:t>
            </a:r>
          </a:p>
          <a:p>
            <a:pPr marL="720000" lvl="2" algn="just"/>
            <a:endParaRPr lang="it-IT" sz="500" dirty="0">
              <a:solidFill>
                <a:schemeClr val="bg2">
                  <a:lumMod val="25000"/>
                </a:schemeClr>
              </a:solidFill>
              <a:latin typeface="Arial"/>
              <a:cs typeface="Arial"/>
            </a:endParaRPr>
          </a:p>
          <a:p>
            <a:pPr marL="720000" lvl="2" algn="just"/>
            <a:r>
              <a:rPr lang="it-IT" sz="900" b="1" dirty="0">
                <a:solidFill>
                  <a:schemeClr val="bg2">
                    <a:lumMod val="25000"/>
                  </a:schemeClr>
                </a:solidFill>
                <a:latin typeface="Arial"/>
                <a:cs typeface="Arial"/>
              </a:rPr>
              <a:t>Coinvolgimento portatori d’interesse</a:t>
            </a:r>
          </a:p>
          <a:p>
            <a:pPr marL="720000" lvl="2" algn="just"/>
            <a:r>
              <a:rPr lang="it-IT" sz="900" dirty="0">
                <a:solidFill>
                  <a:schemeClr val="bg2">
                    <a:lumMod val="25000"/>
                  </a:schemeClr>
                </a:solidFill>
                <a:latin typeface="Arial"/>
                <a:cs typeface="Arial"/>
              </a:rPr>
              <a:t>Prevedere azioni mirate a coinvolgere portatori d’interesse nelle varie fasi del processo</a:t>
            </a:r>
            <a:endParaRPr lang="it-IT" sz="600" dirty="0">
              <a:solidFill>
                <a:schemeClr val="bg2">
                  <a:lumMod val="25000"/>
                </a:schemeClr>
              </a:solidFill>
              <a:latin typeface="Arial"/>
              <a:cs typeface="Arial"/>
            </a:endParaRPr>
          </a:p>
        </p:txBody>
      </p:sp>
      <p:sp>
        <p:nvSpPr>
          <p:cNvPr id="29" name="Rettangolo 28">
            <a:extLst>
              <a:ext uri="{FF2B5EF4-FFF2-40B4-BE49-F238E27FC236}">
                <a16:creationId xmlns:a16="http://schemas.microsoft.com/office/drawing/2014/main" id="{A397D2F6-53A5-9CA4-1F08-DEE6E003F60E}"/>
              </a:ext>
            </a:extLst>
          </p:cNvPr>
          <p:cNvSpPr/>
          <p:nvPr/>
        </p:nvSpPr>
        <p:spPr>
          <a:xfrm>
            <a:off x="277991" y="1549992"/>
            <a:ext cx="4214154" cy="4777847"/>
          </a:xfrm>
          <a:prstGeom prst="rect">
            <a:avLst/>
          </a:prstGeom>
          <a:solidFill>
            <a:schemeClr val="accent3">
              <a:lumMod val="20000"/>
              <a:lumOff val="80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100" dirty="0">
              <a:solidFill>
                <a:schemeClr val="tx1"/>
              </a:solidFill>
            </a:endParaRPr>
          </a:p>
        </p:txBody>
      </p:sp>
      <p:sp>
        <p:nvSpPr>
          <p:cNvPr id="2" name="Rettangolo 50"/>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dirty="0">
                <a:solidFill>
                  <a:schemeClr val="bg1"/>
                </a:solidFill>
              </a:rPr>
              <a:t>AGENZIA DEL DEMANIO – DIREZIONE REGIONALE SICILIA</a:t>
            </a:r>
          </a:p>
        </p:txBody>
      </p:sp>
      <p:pic>
        <p:nvPicPr>
          <p:cNvPr id="6" name="Picture 2"/>
          <p:cNvPicPr>
            <a:picLocks noChangeAspect="1" noChangeArrowheads="1"/>
          </p:cNvPicPr>
          <p:nvPr/>
        </p:nvPicPr>
        <p:blipFill>
          <a:blip r:embed="rId2" cstate="print"/>
          <a:srcRect/>
          <a:stretch>
            <a:fillRect/>
          </a:stretch>
        </p:blipFill>
        <p:spPr bwMode="auto">
          <a:xfrm>
            <a:off x="539750" y="6453188"/>
            <a:ext cx="251558" cy="314446"/>
          </a:xfrm>
          <a:prstGeom prst="rect">
            <a:avLst/>
          </a:prstGeom>
          <a:noFill/>
          <a:ln w="9525">
            <a:noFill/>
            <a:miter lim="800000"/>
            <a:headEnd/>
            <a:tailEnd/>
          </a:ln>
        </p:spPr>
      </p:pic>
      <p:sp>
        <p:nvSpPr>
          <p:cNvPr id="7" name="CasellaDiTesto 9"/>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8" name="Connettore 1 7"/>
          <p:cNvCxnSpPr/>
          <p:nvPr/>
        </p:nvCxnSpPr>
        <p:spPr>
          <a:xfrm>
            <a:off x="225426" y="6381750"/>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880" y="6506618"/>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a:extLst>
              <a:ext uri="{FF2B5EF4-FFF2-40B4-BE49-F238E27FC236}">
                <a16:creationId xmlns:a16="http://schemas.microsoft.com/office/drawing/2014/main" id="{9E76DB7E-6A61-B3C6-F49B-DB42B90060F4}"/>
              </a:ext>
            </a:extLst>
          </p:cNvPr>
          <p:cNvPicPr>
            <a:picLocks noChangeAspect="1"/>
          </p:cNvPicPr>
          <p:nvPr/>
        </p:nvPicPr>
        <p:blipFill>
          <a:blip r:embed="rId4"/>
          <a:stretch>
            <a:fillRect/>
          </a:stretch>
        </p:blipFill>
        <p:spPr>
          <a:xfrm>
            <a:off x="7873831" y="87758"/>
            <a:ext cx="999999" cy="1152128"/>
          </a:xfrm>
          <a:prstGeom prst="rect">
            <a:avLst/>
          </a:prstGeom>
        </p:spPr>
      </p:pic>
      <p:sp>
        <p:nvSpPr>
          <p:cNvPr id="30" name="Segnaposto titolo 1">
            <a:extLst>
              <a:ext uri="{FF2B5EF4-FFF2-40B4-BE49-F238E27FC236}">
                <a16:creationId xmlns:a16="http://schemas.microsoft.com/office/drawing/2014/main" id="{4A5DE38C-B577-9DAE-C744-A22D39899C55}"/>
              </a:ext>
            </a:extLst>
          </p:cNvPr>
          <p:cNvSpPr>
            <a:spLocks noGrp="1"/>
          </p:cNvSpPr>
          <p:nvPr/>
        </p:nvSpPr>
        <p:spPr>
          <a:xfrm rot="16200000">
            <a:off x="-258011" y="2160022"/>
            <a:ext cx="1440000" cy="288000"/>
          </a:xfrm>
          <a:prstGeom prst="rect">
            <a:avLst/>
          </a:prstGeom>
          <a:solidFill>
            <a:schemeClr val="bg1">
              <a:lumMod val="95000"/>
            </a:schemeClr>
          </a:solidFill>
          <a:ln>
            <a:solidFill>
              <a:schemeClr val="accent3">
                <a:lumMod val="60000"/>
                <a:lumOff val="40000"/>
              </a:schemeClr>
            </a:solidFill>
          </a:ln>
        </p:spPr>
        <p:txBody>
          <a:bodyPr vert="horz" lIns="176786" tIns="88395" rIns="176786" bIns="88395" rtlCol="0" anchor="t">
            <a:noAutofit/>
          </a:bodyPr>
          <a:lstStyle>
            <a:lvl1pPr algn="l" defTabSz="914400" rtl="0" eaLnBrk="1" latinLnBrk="0" hangingPunct="1">
              <a:lnSpc>
                <a:spcPct val="90000"/>
              </a:lnSpc>
              <a:spcBef>
                <a:spcPct val="0"/>
              </a:spcBef>
              <a:buNone/>
              <a:defRPr sz="3000" b="1" kern="1200" baseline="0">
                <a:solidFill>
                  <a:schemeClr val="tx1"/>
                </a:solidFill>
                <a:latin typeface="Century Gothic" panose="020B0502020202020204" pitchFamily="34" charset="0"/>
                <a:ea typeface="+mj-ea"/>
                <a:cs typeface="+mj-cs"/>
              </a:defRPr>
            </a:lvl1pPr>
          </a:lstStyle>
          <a:p>
            <a:pPr algn="ctr"/>
            <a:r>
              <a:rPr lang="it-IT" sz="1200" dirty="0">
                <a:solidFill>
                  <a:schemeClr val="accent3">
                    <a:lumMod val="75000"/>
                  </a:schemeClr>
                </a:solidFill>
                <a:latin typeface="Arial" panose="020B0604020202020204" pitchFamily="34" charset="0"/>
                <a:cs typeface="Arial" panose="020B0604020202020204" pitchFamily="34" charset="0"/>
              </a:rPr>
              <a:t>E</a:t>
            </a:r>
            <a:r>
              <a:rPr lang="it-IT" sz="1200" b="0" dirty="0">
                <a:solidFill>
                  <a:schemeClr val="accent3">
                    <a:lumMod val="75000"/>
                  </a:schemeClr>
                </a:solidFill>
                <a:latin typeface="Arial" panose="020B0604020202020204" pitchFamily="34" charset="0"/>
                <a:cs typeface="Arial" panose="020B0604020202020204" pitchFamily="34" charset="0"/>
              </a:rPr>
              <a:t>nvironment</a:t>
            </a:r>
            <a:endParaRPr lang="it-IT" sz="1200" b="0" i="1" dirty="0">
              <a:solidFill>
                <a:schemeClr val="accent3">
                  <a:lumMod val="75000"/>
                </a:schemeClr>
              </a:solidFill>
              <a:latin typeface="Arial" panose="020B0604020202020204" pitchFamily="34" charset="0"/>
              <a:cs typeface="Arial" panose="020B0604020202020204" pitchFamily="34" charset="0"/>
            </a:endParaRPr>
          </a:p>
        </p:txBody>
      </p:sp>
      <p:sp>
        <p:nvSpPr>
          <p:cNvPr id="31" name="Segnaposto titolo 1">
            <a:extLst>
              <a:ext uri="{FF2B5EF4-FFF2-40B4-BE49-F238E27FC236}">
                <a16:creationId xmlns:a16="http://schemas.microsoft.com/office/drawing/2014/main" id="{5ECB40AA-97AD-5F12-3FE5-7A50BF82DC4C}"/>
              </a:ext>
            </a:extLst>
          </p:cNvPr>
          <p:cNvSpPr>
            <a:spLocks noGrp="1"/>
          </p:cNvSpPr>
          <p:nvPr/>
        </p:nvSpPr>
        <p:spPr>
          <a:xfrm rot="16200000">
            <a:off x="-263952" y="3765702"/>
            <a:ext cx="1440000" cy="276118"/>
          </a:xfrm>
          <a:prstGeom prst="rect">
            <a:avLst/>
          </a:prstGeom>
          <a:solidFill>
            <a:schemeClr val="bg1">
              <a:lumMod val="95000"/>
            </a:schemeClr>
          </a:solidFill>
          <a:ln>
            <a:solidFill>
              <a:schemeClr val="accent6">
                <a:lumMod val="60000"/>
                <a:lumOff val="40000"/>
              </a:schemeClr>
            </a:solidFill>
          </a:ln>
        </p:spPr>
        <p:txBody>
          <a:bodyPr vert="horz" lIns="176786" tIns="88395" rIns="176786" bIns="88395" rtlCol="0" anchor="t">
            <a:noAutofit/>
          </a:bodyPr>
          <a:lstStyle>
            <a:lvl1pPr algn="l" defTabSz="914400" rtl="0" eaLnBrk="1" latinLnBrk="0" hangingPunct="1">
              <a:lnSpc>
                <a:spcPct val="90000"/>
              </a:lnSpc>
              <a:spcBef>
                <a:spcPct val="0"/>
              </a:spcBef>
              <a:buNone/>
              <a:defRPr sz="3000" b="1" kern="1200" baseline="0">
                <a:solidFill>
                  <a:schemeClr val="tx1"/>
                </a:solidFill>
                <a:latin typeface="Century Gothic" panose="020B0502020202020204" pitchFamily="34" charset="0"/>
                <a:ea typeface="+mj-ea"/>
                <a:cs typeface="+mj-cs"/>
              </a:defRPr>
            </a:lvl1pPr>
          </a:lstStyle>
          <a:p>
            <a:pPr algn="ctr"/>
            <a:r>
              <a:rPr lang="it-IT" sz="1200" dirty="0">
                <a:solidFill>
                  <a:schemeClr val="accent6">
                    <a:lumMod val="75000"/>
                  </a:schemeClr>
                </a:solidFill>
                <a:latin typeface="Arial" panose="020B0604020202020204" pitchFamily="34" charset="0"/>
                <a:cs typeface="Arial" panose="020B0604020202020204" pitchFamily="34" charset="0"/>
              </a:rPr>
              <a:t>S</a:t>
            </a:r>
            <a:r>
              <a:rPr lang="it-IT" sz="1200" b="0" dirty="0">
                <a:solidFill>
                  <a:schemeClr val="accent6">
                    <a:lumMod val="75000"/>
                  </a:schemeClr>
                </a:solidFill>
                <a:latin typeface="Arial" panose="020B0604020202020204" pitchFamily="34" charset="0"/>
                <a:cs typeface="Arial" panose="020B0604020202020204" pitchFamily="34" charset="0"/>
              </a:rPr>
              <a:t>ocial</a:t>
            </a:r>
            <a:endParaRPr lang="it-IT" sz="1200" b="0" i="1" dirty="0">
              <a:solidFill>
                <a:schemeClr val="accent6">
                  <a:lumMod val="75000"/>
                </a:schemeClr>
              </a:solidFill>
              <a:latin typeface="Arial" panose="020B0604020202020204" pitchFamily="34" charset="0"/>
              <a:cs typeface="Arial" panose="020B0604020202020204" pitchFamily="34" charset="0"/>
            </a:endParaRPr>
          </a:p>
        </p:txBody>
      </p:sp>
      <p:sp>
        <p:nvSpPr>
          <p:cNvPr id="32" name="Segnaposto titolo 1">
            <a:extLst>
              <a:ext uri="{FF2B5EF4-FFF2-40B4-BE49-F238E27FC236}">
                <a16:creationId xmlns:a16="http://schemas.microsoft.com/office/drawing/2014/main" id="{B3BDC8FA-AEB0-8AEC-E63F-613FD02244AD}"/>
              </a:ext>
            </a:extLst>
          </p:cNvPr>
          <p:cNvSpPr>
            <a:spLocks noGrp="1"/>
          </p:cNvSpPr>
          <p:nvPr/>
        </p:nvSpPr>
        <p:spPr>
          <a:xfrm rot="16200000">
            <a:off x="-263951" y="5365440"/>
            <a:ext cx="1440000" cy="276120"/>
          </a:xfrm>
          <a:prstGeom prst="rect">
            <a:avLst/>
          </a:prstGeom>
          <a:solidFill>
            <a:schemeClr val="bg1">
              <a:lumMod val="95000"/>
            </a:schemeClr>
          </a:solidFill>
          <a:ln>
            <a:solidFill>
              <a:schemeClr val="accent1">
                <a:lumMod val="60000"/>
                <a:lumOff val="40000"/>
              </a:schemeClr>
            </a:solidFill>
          </a:ln>
        </p:spPr>
        <p:txBody>
          <a:bodyPr vert="horz" lIns="176786" tIns="88395" rIns="176786" bIns="88395" rtlCol="0" anchor="t">
            <a:noAutofit/>
          </a:bodyPr>
          <a:lstStyle>
            <a:lvl1pPr algn="l" defTabSz="914400" rtl="0" eaLnBrk="1" latinLnBrk="0" hangingPunct="1">
              <a:lnSpc>
                <a:spcPct val="90000"/>
              </a:lnSpc>
              <a:spcBef>
                <a:spcPct val="0"/>
              </a:spcBef>
              <a:buNone/>
              <a:defRPr sz="3000" b="1" kern="1200" baseline="0">
                <a:solidFill>
                  <a:schemeClr val="tx1"/>
                </a:solidFill>
                <a:latin typeface="Century Gothic" panose="020B0502020202020204" pitchFamily="34" charset="0"/>
                <a:ea typeface="+mj-ea"/>
                <a:cs typeface="+mj-cs"/>
              </a:defRPr>
            </a:lvl1pPr>
          </a:lstStyle>
          <a:p>
            <a:pPr algn="ctr"/>
            <a:r>
              <a:rPr lang="it-IT" sz="1200" dirty="0">
                <a:solidFill>
                  <a:schemeClr val="accent1">
                    <a:lumMod val="60000"/>
                    <a:lumOff val="40000"/>
                  </a:schemeClr>
                </a:solidFill>
                <a:latin typeface="Arial" panose="020B0604020202020204" pitchFamily="34" charset="0"/>
                <a:cs typeface="Arial" panose="020B0604020202020204" pitchFamily="34" charset="0"/>
              </a:rPr>
              <a:t>G</a:t>
            </a:r>
            <a:r>
              <a:rPr lang="it-IT" sz="1200" b="0" dirty="0">
                <a:solidFill>
                  <a:schemeClr val="accent1">
                    <a:lumMod val="60000"/>
                    <a:lumOff val="40000"/>
                  </a:schemeClr>
                </a:solidFill>
                <a:latin typeface="Arial" panose="020B0604020202020204" pitchFamily="34" charset="0"/>
                <a:cs typeface="Arial" panose="020B0604020202020204" pitchFamily="34" charset="0"/>
              </a:rPr>
              <a:t>overnance</a:t>
            </a:r>
            <a:endParaRPr lang="it-IT" sz="1200" b="0"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59" name="Gruppo 58">
            <a:extLst>
              <a:ext uri="{FF2B5EF4-FFF2-40B4-BE49-F238E27FC236}">
                <a16:creationId xmlns:a16="http://schemas.microsoft.com/office/drawing/2014/main" id="{E38D94F9-B414-0255-E36A-342B86CC2219}"/>
              </a:ext>
            </a:extLst>
          </p:cNvPr>
          <p:cNvGrpSpPr/>
          <p:nvPr/>
        </p:nvGrpSpPr>
        <p:grpSpPr>
          <a:xfrm>
            <a:off x="764943" y="1746902"/>
            <a:ext cx="638171" cy="831112"/>
            <a:chOff x="766991" y="1744448"/>
            <a:chExt cx="638171" cy="831112"/>
          </a:xfrm>
        </p:grpSpPr>
        <p:sp>
          <p:nvSpPr>
            <p:cNvPr id="45" name="Rettangolo 44">
              <a:extLst>
                <a:ext uri="{FF2B5EF4-FFF2-40B4-BE49-F238E27FC236}">
                  <a16:creationId xmlns:a16="http://schemas.microsoft.com/office/drawing/2014/main" id="{500B54BA-D974-069C-C68E-71DC37808096}"/>
                </a:ext>
              </a:extLst>
            </p:cNvPr>
            <p:cNvSpPr/>
            <p:nvPr/>
          </p:nvSpPr>
          <p:spPr>
            <a:xfrm rot="16200000">
              <a:off x="830738" y="2064985"/>
              <a:ext cx="500242" cy="520908"/>
            </a:xfrm>
            <a:prstGeom prst="rect">
              <a:avLst/>
            </a:prstGeom>
            <a:noFill/>
            <a:ln w="190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dirty="0"/>
            </a:p>
          </p:txBody>
        </p:sp>
        <p:pic>
          <p:nvPicPr>
            <p:cNvPr id="52" name="Immagine 51">
              <a:extLst>
                <a:ext uri="{FF2B5EF4-FFF2-40B4-BE49-F238E27FC236}">
                  <a16:creationId xmlns:a16="http://schemas.microsoft.com/office/drawing/2014/main" id="{00000000-0008-0000-0E00-000008000000}"/>
                </a:ext>
              </a:extLst>
            </p:cNvPr>
            <p:cNvPicPr>
              <a:picLocks noChangeAspect="1"/>
            </p:cNvPicPr>
            <p:nvPr/>
          </p:nvPicPr>
          <p:blipFill rotWithShape="1">
            <a:blip r:embed="rId5">
              <a:alphaModFix/>
            </a:blip>
            <a:srcRect l="64840" t="38198" r="22261" b="39761"/>
            <a:stretch/>
          </p:blipFill>
          <p:spPr>
            <a:xfrm>
              <a:off x="766991" y="1744448"/>
              <a:ext cx="638171" cy="554381"/>
            </a:xfrm>
            <a:prstGeom prst="ellipse">
              <a:avLst/>
            </a:prstGeom>
            <a:ln w="0">
              <a:solidFill>
                <a:schemeClr val="accent3">
                  <a:lumMod val="60000"/>
                  <a:lumOff val="40000"/>
                </a:schemeClr>
              </a:solidFill>
            </a:ln>
            <a:effectLst>
              <a:softEdge rad="50800"/>
            </a:effectLst>
          </p:spPr>
        </p:pic>
      </p:grpSp>
      <p:sp>
        <p:nvSpPr>
          <p:cNvPr id="57" name="CasellaDiTesto 93">
            <a:extLst>
              <a:ext uri="{FF2B5EF4-FFF2-40B4-BE49-F238E27FC236}">
                <a16:creationId xmlns:a16="http://schemas.microsoft.com/office/drawing/2014/main" id="{9D10BEF1-C9A3-8104-4E4F-28D2423ABD9A}"/>
              </a:ext>
            </a:extLst>
          </p:cNvPr>
          <p:cNvSpPr/>
          <p:nvPr/>
        </p:nvSpPr>
        <p:spPr>
          <a:xfrm>
            <a:off x="497372" y="2607878"/>
            <a:ext cx="1198388"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Piantumazione arborea</a:t>
            </a:r>
          </a:p>
        </p:txBody>
      </p:sp>
      <p:sp>
        <p:nvSpPr>
          <p:cNvPr id="60" name="CasellaDiTesto 93">
            <a:extLst>
              <a:ext uri="{FF2B5EF4-FFF2-40B4-BE49-F238E27FC236}">
                <a16:creationId xmlns:a16="http://schemas.microsoft.com/office/drawing/2014/main" id="{530B4F8E-B44A-ED59-C43C-79591DF957CC}"/>
              </a:ext>
            </a:extLst>
          </p:cNvPr>
          <p:cNvSpPr/>
          <p:nvPr/>
        </p:nvSpPr>
        <p:spPr>
          <a:xfrm>
            <a:off x="1493032" y="2613910"/>
            <a:ext cx="869562"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Mobilità sostenibile</a:t>
            </a:r>
          </a:p>
        </p:txBody>
      </p:sp>
      <p:grpSp>
        <p:nvGrpSpPr>
          <p:cNvPr id="63" name="Gruppo 62">
            <a:extLst>
              <a:ext uri="{FF2B5EF4-FFF2-40B4-BE49-F238E27FC236}">
                <a16:creationId xmlns:a16="http://schemas.microsoft.com/office/drawing/2014/main" id="{DB41EC21-EAA9-7065-DA13-A036996EB25B}"/>
              </a:ext>
            </a:extLst>
          </p:cNvPr>
          <p:cNvGrpSpPr/>
          <p:nvPr/>
        </p:nvGrpSpPr>
        <p:grpSpPr>
          <a:xfrm>
            <a:off x="752241" y="3199979"/>
            <a:ext cx="612000" cy="828867"/>
            <a:chOff x="770327" y="3177365"/>
            <a:chExt cx="612000" cy="828867"/>
          </a:xfrm>
        </p:grpSpPr>
        <p:sp>
          <p:nvSpPr>
            <p:cNvPr id="62" name="Rettangolo 61">
              <a:extLst>
                <a:ext uri="{FF2B5EF4-FFF2-40B4-BE49-F238E27FC236}">
                  <a16:creationId xmlns:a16="http://schemas.microsoft.com/office/drawing/2014/main" id="{0CC1986A-EF3A-B96F-54B1-C9AEF1741947}"/>
                </a:ext>
              </a:extLst>
            </p:cNvPr>
            <p:cNvSpPr/>
            <p:nvPr/>
          </p:nvSpPr>
          <p:spPr>
            <a:xfrm rot="16200000">
              <a:off x="851424" y="3515487"/>
              <a:ext cx="459725" cy="521766"/>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dirty="0"/>
            </a:p>
          </p:txBody>
        </p:sp>
        <p:pic>
          <p:nvPicPr>
            <p:cNvPr id="61" name="Immagine 60">
              <a:extLst>
                <a:ext uri="{FF2B5EF4-FFF2-40B4-BE49-F238E27FC236}">
                  <a16:creationId xmlns:a16="http://schemas.microsoft.com/office/drawing/2014/main" id="{00000000-0008-0000-0E00-00000C000000}"/>
                </a:ext>
              </a:extLst>
            </p:cNvPr>
            <p:cNvPicPr>
              <a:picLocks/>
            </p:cNvPicPr>
            <p:nvPr/>
          </p:nvPicPr>
          <p:blipFill rotWithShape="1">
            <a:blip r:embed="rId6"/>
            <a:srcRect l="4283" t="4365" r="80477" b="74382"/>
            <a:stretch/>
          </p:blipFill>
          <p:spPr>
            <a:xfrm>
              <a:off x="770327" y="3177365"/>
              <a:ext cx="612000" cy="616233"/>
            </a:xfrm>
            <a:prstGeom prst="ellipse">
              <a:avLst/>
            </a:prstGeom>
            <a:ln>
              <a:solidFill>
                <a:schemeClr val="accent6">
                  <a:lumMod val="60000"/>
                  <a:lumOff val="40000"/>
                </a:schemeClr>
              </a:solidFill>
            </a:ln>
            <a:effectLst>
              <a:softEdge rad="50800"/>
            </a:effectLst>
          </p:spPr>
        </p:pic>
      </p:grpSp>
      <p:sp>
        <p:nvSpPr>
          <p:cNvPr id="64" name="CasellaDiTesto 93">
            <a:extLst>
              <a:ext uri="{FF2B5EF4-FFF2-40B4-BE49-F238E27FC236}">
                <a16:creationId xmlns:a16="http://schemas.microsoft.com/office/drawing/2014/main" id="{487E4E27-500B-16D7-03A4-A3D2413D6B0A}"/>
              </a:ext>
            </a:extLst>
          </p:cNvPr>
          <p:cNvSpPr/>
          <p:nvPr/>
        </p:nvSpPr>
        <p:spPr>
          <a:xfrm>
            <a:off x="667620" y="4096708"/>
            <a:ext cx="844798"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Valenza culturale</a:t>
            </a:r>
          </a:p>
        </p:txBody>
      </p:sp>
      <p:grpSp>
        <p:nvGrpSpPr>
          <p:cNvPr id="67" name="Gruppo 66">
            <a:extLst>
              <a:ext uri="{FF2B5EF4-FFF2-40B4-BE49-F238E27FC236}">
                <a16:creationId xmlns:a16="http://schemas.microsoft.com/office/drawing/2014/main" id="{7C7844F2-A5F9-2226-32DF-EB975B27A5DC}"/>
              </a:ext>
            </a:extLst>
          </p:cNvPr>
          <p:cNvGrpSpPr/>
          <p:nvPr/>
        </p:nvGrpSpPr>
        <p:grpSpPr>
          <a:xfrm>
            <a:off x="1491838" y="3210720"/>
            <a:ext cx="657523" cy="818126"/>
            <a:chOff x="1554473" y="3173907"/>
            <a:chExt cx="657523" cy="818126"/>
          </a:xfrm>
        </p:grpSpPr>
        <p:sp>
          <p:nvSpPr>
            <p:cNvPr id="66" name="Rettangolo 65">
              <a:extLst>
                <a:ext uri="{FF2B5EF4-FFF2-40B4-BE49-F238E27FC236}">
                  <a16:creationId xmlns:a16="http://schemas.microsoft.com/office/drawing/2014/main" id="{79FAF29D-EC1F-63D6-56DA-5BD69ED55F25}"/>
                </a:ext>
              </a:extLst>
            </p:cNvPr>
            <p:cNvSpPr/>
            <p:nvPr/>
          </p:nvSpPr>
          <p:spPr>
            <a:xfrm rot="16200000">
              <a:off x="1662894" y="3501288"/>
              <a:ext cx="459725" cy="521766"/>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dirty="0"/>
            </a:p>
          </p:txBody>
        </p:sp>
        <p:pic>
          <p:nvPicPr>
            <p:cNvPr id="65" name="Immagine 64">
              <a:extLst>
                <a:ext uri="{FF2B5EF4-FFF2-40B4-BE49-F238E27FC236}">
                  <a16:creationId xmlns:a16="http://schemas.microsoft.com/office/drawing/2014/main" id="{00000000-0008-0000-0E00-00000E000000}"/>
                </a:ext>
              </a:extLst>
            </p:cNvPr>
            <p:cNvPicPr>
              <a:picLocks noChangeAspect="1"/>
            </p:cNvPicPr>
            <p:nvPr/>
          </p:nvPicPr>
          <p:blipFill rotWithShape="1">
            <a:blip r:embed="rId6"/>
            <a:srcRect l="21147" t="3573" r="61759" b="73761"/>
            <a:stretch/>
          </p:blipFill>
          <p:spPr>
            <a:xfrm>
              <a:off x="1554473" y="3173907"/>
              <a:ext cx="657523" cy="609461"/>
            </a:xfrm>
            <a:prstGeom prst="ellipse">
              <a:avLst/>
            </a:prstGeom>
            <a:effectLst>
              <a:softEdge rad="50800"/>
            </a:effectLst>
          </p:spPr>
        </p:pic>
      </p:grpSp>
      <p:sp>
        <p:nvSpPr>
          <p:cNvPr id="68" name="CasellaDiTesto 93">
            <a:extLst>
              <a:ext uri="{FF2B5EF4-FFF2-40B4-BE49-F238E27FC236}">
                <a16:creationId xmlns:a16="http://schemas.microsoft.com/office/drawing/2014/main" id="{FE89D137-DD68-B09E-F626-BBEBCE6A0165}"/>
              </a:ext>
            </a:extLst>
          </p:cNvPr>
          <p:cNvSpPr/>
          <p:nvPr/>
        </p:nvSpPr>
        <p:spPr>
          <a:xfrm>
            <a:off x="1448627" y="4084664"/>
            <a:ext cx="844798"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Rigenerazione urbana</a:t>
            </a:r>
          </a:p>
        </p:txBody>
      </p:sp>
      <p:grpSp>
        <p:nvGrpSpPr>
          <p:cNvPr id="71" name="Gruppo 70">
            <a:extLst>
              <a:ext uri="{FF2B5EF4-FFF2-40B4-BE49-F238E27FC236}">
                <a16:creationId xmlns:a16="http://schemas.microsoft.com/office/drawing/2014/main" id="{D10042C7-E922-1C66-8078-D3D80EF08773}"/>
              </a:ext>
            </a:extLst>
          </p:cNvPr>
          <p:cNvGrpSpPr/>
          <p:nvPr/>
        </p:nvGrpSpPr>
        <p:grpSpPr>
          <a:xfrm>
            <a:off x="2276958" y="3206318"/>
            <a:ext cx="616047" cy="822528"/>
            <a:chOff x="2248965" y="3175962"/>
            <a:chExt cx="616047" cy="822528"/>
          </a:xfrm>
        </p:grpSpPr>
        <p:sp>
          <p:nvSpPr>
            <p:cNvPr id="70" name="Rettangolo 69">
              <a:extLst>
                <a:ext uri="{FF2B5EF4-FFF2-40B4-BE49-F238E27FC236}">
                  <a16:creationId xmlns:a16="http://schemas.microsoft.com/office/drawing/2014/main" id="{49DACCBB-64C5-63B8-1E61-CAE409E3730B}"/>
                </a:ext>
              </a:extLst>
            </p:cNvPr>
            <p:cNvSpPr/>
            <p:nvPr/>
          </p:nvSpPr>
          <p:spPr>
            <a:xfrm rot="16200000">
              <a:off x="2327127" y="3507745"/>
              <a:ext cx="459725" cy="521766"/>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a:p>
          </p:txBody>
        </p:sp>
        <p:pic>
          <p:nvPicPr>
            <p:cNvPr id="69" name="Immagine 68">
              <a:extLst>
                <a:ext uri="{FF2B5EF4-FFF2-40B4-BE49-F238E27FC236}">
                  <a16:creationId xmlns:a16="http://schemas.microsoft.com/office/drawing/2014/main" id="{00000000-0008-0000-0E00-00000F000000}"/>
                </a:ext>
              </a:extLst>
            </p:cNvPr>
            <p:cNvPicPr>
              <a:picLocks noChangeAspect="1"/>
            </p:cNvPicPr>
            <p:nvPr/>
          </p:nvPicPr>
          <p:blipFill rotWithShape="1">
            <a:blip r:embed="rId6"/>
            <a:srcRect l="74871" t="4374" r="9709" b="74027"/>
            <a:stretch/>
          </p:blipFill>
          <p:spPr>
            <a:xfrm>
              <a:off x="2248965" y="3175962"/>
              <a:ext cx="616047" cy="616047"/>
            </a:xfrm>
            <a:prstGeom prst="ellipse">
              <a:avLst/>
            </a:prstGeom>
            <a:effectLst>
              <a:softEdge rad="50800"/>
            </a:effectLst>
          </p:spPr>
        </p:pic>
      </p:grpSp>
      <p:sp>
        <p:nvSpPr>
          <p:cNvPr id="72" name="CasellaDiTesto 93">
            <a:extLst>
              <a:ext uri="{FF2B5EF4-FFF2-40B4-BE49-F238E27FC236}">
                <a16:creationId xmlns:a16="http://schemas.microsoft.com/office/drawing/2014/main" id="{D3F9BFB6-84C4-6E05-0DF3-BB9AF8482D08}"/>
              </a:ext>
            </a:extLst>
          </p:cNvPr>
          <p:cNvSpPr/>
          <p:nvPr/>
        </p:nvSpPr>
        <p:spPr>
          <a:xfrm>
            <a:off x="2196895" y="4091102"/>
            <a:ext cx="844798"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Accessibilità ed inclusione sociale</a:t>
            </a:r>
          </a:p>
        </p:txBody>
      </p:sp>
      <p:sp>
        <p:nvSpPr>
          <p:cNvPr id="76" name="CasellaDiTesto 93">
            <a:extLst>
              <a:ext uri="{FF2B5EF4-FFF2-40B4-BE49-F238E27FC236}">
                <a16:creationId xmlns:a16="http://schemas.microsoft.com/office/drawing/2014/main" id="{B834E282-0034-5481-718A-0B7668C578CE}"/>
              </a:ext>
            </a:extLst>
          </p:cNvPr>
          <p:cNvSpPr/>
          <p:nvPr/>
        </p:nvSpPr>
        <p:spPr>
          <a:xfrm>
            <a:off x="2941363" y="4065604"/>
            <a:ext cx="844798"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Benessere e qualità della fruizione degli spazi</a:t>
            </a:r>
          </a:p>
        </p:txBody>
      </p:sp>
      <p:sp>
        <p:nvSpPr>
          <p:cNvPr id="78" name="Rettangolo 77">
            <a:extLst>
              <a:ext uri="{FF2B5EF4-FFF2-40B4-BE49-F238E27FC236}">
                <a16:creationId xmlns:a16="http://schemas.microsoft.com/office/drawing/2014/main" id="{725599B8-E050-3591-6722-E53FD063B523}"/>
              </a:ext>
            </a:extLst>
          </p:cNvPr>
          <p:cNvSpPr/>
          <p:nvPr/>
        </p:nvSpPr>
        <p:spPr>
          <a:xfrm rot="16200000">
            <a:off x="815903" y="5133385"/>
            <a:ext cx="490476" cy="538315"/>
          </a:xfrm>
          <a:prstGeom prst="rect">
            <a:avLst/>
          </a:prstGeom>
          <a:noFill/>
          <a:ln w="19050">
            <a:solidFill>
              <a:srgbClr val="ABC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a:p>
        </p:txBody>
      </p:sp>
      <p:pic>
        <p:nvPicPr>
          <p:cNvPr id="77" name="Immagine 76">
            <a:extLst>
              <a:ext uri="{FF2B5EF4-FFF2-40B4-BE49-F238E27FC236}">
                <a16:creationId xmlns:a16="http://schemas.microsoft.com/office/drawing/2014/main" id="{34F64BBE-47D3-4061-8C6E-93B3F316B0AD}"/>
              </a:ext>
              <a:ext uri="{147F2762-F138-4A5C-976F-8EAC2B608ADB}">
                <a16:predDERef xmlns:a16="http://schemas.microsoft.com/office/drawing/2014/main" pred="{00000000-0008-0000-0000-00000C000000}"/>
              </a:ext>
            </a:extLst>
          </p:cNvPr>
          <p:cNvPicPr>
            <a:picLocks noChangeAspect="1"/>
          </p:cNvPicPr>
          <p:nvPr/>
        </p:nvPicPr>
        <p:blipFill>
          <a:blip r:embed="rId7"/>
          <a:stretch>
            <a:fillRect/>
          </a:stretch>
        </p:blipFill>
        <p:spPr>
          <a:xfrm>
            <a:off x="752241" y="4828932"/>
            <a:ext cx="617802" cy="643505"/>
          </a:xfrm>
          <a:prstGeom prst="ellipse">
            <a:avLst/>
          </a:prstGeom>
          <a:ln>
            <a:solidFill>
              <a:schemeClr val="accent1">
                <a:lumMod val="60000"/>
                <a:lumOff val="40000"/>
              </a:schemeClr>
            </a:solidFill>
          </a:ln>
          <a:effectLst>
            <a:softEdge rad="50800"/>
          </a:effectLst>
        </p:spPr>
      </p:pic>
      <p:sp>
        <p:nvSpPr>
          <p:cNvPr id="79" name="CasellaDiTesto 93">
            <a:extLst>
              <a:ext uri="{FF2B5EF4-FFF2-40B4-BE49-F238E27FC236}">
                <a16:creationId xmlns:a16="http://schemas.microsoft.com/office/drawing/2014/main" id="{9056374E-B0D6-80AB-2D93-ACC1B5A3FE6A}"/>
              </a:ext>
            </a:extLst>
          </p:cNvPr>
          <p:cNvSpPr/>
          <p:nvPr/>
        </p:nvSpPr>
        <p:spPr>
          <a:xfrm>
            <a:off x="600420" y="5672977"/>
            <a:ext cx="931047"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Comunicazione e ritorno di immagine dell’intervento</a:t>
            </a:r>
          </a:p>
        </p:txBody>
      </p:sp>
      <p:pic>
        <p:nvPicPr>
          <p:cNvPr id="80" name="Immagine 79">
            <a:extLst>
              <a:ext uri="{FF2B5EF4-FFF2-40B4-BE49-F238E27FC236}">
                <a16:creationId xmlns:a16="http://schemas.microsoft.com/office/drawing/2014/main" id="{91B5E99C-BEDD-5866-95DA-B362363526EE}"/>
              </a:ext>
            </a:extLst>
          </p:cNvPr>
          <p:cNvPicPr>
            <a:picLocks noChangeAspect="1"/>
          </p:cNvPicPr>
          <p:nvPr/>
        </p:nvPicPr>
        <p:blipFill rotWithShape="1">
          <a:blip r:embed="rId8"/>
          <a:srcRect l="50499" t="38775" r="44782" b="49883"/>
          <a:stretch/>
        </p:blipFill>
        <p:spPr>
          <a:xfrm>
            <a:off x="960817" y="2301216"/>
            <a:ext cx="231019" cy="273523"/>
          </a:xfrm>
          <a:prstGeom prst="rect">
            <a:avLst/>
          </a:prstGeom>
        </p:spPr>
      </p:pic>
      <p:pic>
        <p:nvPicPr>
          <p:cNvPr id="81" name="Immagine 80">
            <a:extLst>
              <a:ext uri="{FF2B5EF4-FFF2-40B4-BE49-F238E27FC236}">
                <a16:creationId xmlns:a16="http://schemas.microsoft.com/office/drawing/2014/main" id="{27CF05AD-6957-16A5-FDB7-0B8B7DA1920A}"/>
              </a:ext>
            </a:extLst>
          </p:cNvPr>
          <p:cNvPicPr>
            <a:picLocks noChangeAspect="1"/>
          </p:cNvPicPr>
          <p:nvPr/>
        </p:nvPicPr>
        <p:blipFill rotWithShape="1">
          <a:blip r:embed="rId8"/>
          <a:srcRect l="50499" t="38775" r="44782" b="49883"/>
          <a:stretch/>
        </p:blipFill>
        <p:spPr>
          <a:xfrm>
            <a:off x="1799551" y="2320121"/>
            <a:ext cx="231019" cy="273523"/>
          </a:xfrm>
          <a:prstGeom prst="rect">
            <a:avLst/>
          </a:prstGeom>
        </p:spPr>
      </p:pic>
      <p:pic>
        <p:nvPicPr>
          <p:cNvPr id="82" name="Immagine 81">
            <a:extLst>
              <a:ext uri="{FF2B5EF4-FFF2-40B4-BE49-F238E27FC236}">
                <a16:creationId xmlns:a16="http://schemas.microsoft.com/office/drawing/2014/main" id="{732587C6-522C-3F0B-570C-111D687C6E4E}"/>
              </a:ext>
            </a:extLst>
          </p:cNvPr>
          <p:cNvPicPr>
            <a:picLocks noChangeAspect="1"/>
          </p:cNvPicPr>
          <p:nvPr/>
        </p:nvPicPr>
        <p:blipFill rotWithShape="1">
          <a:blip r:embed="rId8"/>
          <a:srcRect l="50499" t="38775" r="44782" b="49883"/>
          <a:stretch/>
        </p:blipFill>
        <p:spPr>
          <a:xfrm>
            <a:off x="960817" y="3787466"/>
            <a:ext cx="231019" cy="273523"/>
          </a:xfrm>
          <a:prstGeom prst="rect">
            <a:avLst/>
          </a:prstGeom>
        </p:spPr>
      </p:pic>
      <p:pic>
        <p:nvPicPr>
          <p:cNvPr id="83" name="Immagine 82">
            <a:extLst>
              <a:ext uri="{FF2B5EF4-FFF2-40B4-BE49-F238E27FC236}">
                <a16:creationId xmlns:a16="http://schemas.microsoft.com/office/drawing/2014/main" id="{641BDE9D-2460-C2D7-5116-BD07897B0107}"/>
              </a:ext>
            </a:extLst>
          </p:cNvPr>
          <p:cNvPicPr>
            <a:picLocks noChangeAspect="1"/>
          </p:cNvPicPr>
          <p:nvPr/>
        </p:nvPicPr>
        <p:blipFill rotWithShape="1">
          <a:blip r:embed="rId8"/>
          <a:srcRect l="50499" t="38775" r="44782" b="49883"/>
          <a:stretch/>
        </p:blipFill>
        <p:spPr>
          <a:xfrm>
            <a:off x="1708111" y="3802155"/>
            <a:ext cx="231019" cy="273523"/>
          </a:xfrm>
          <a:prstGeom prst="rect">
            <a:avLst/>
          </a:prstGeom>
        </p:spPr>
      </p:pic>
      <p:pic>
        <p:nvPicPr>
          <p:cNvPr id="84" name="Immagine 83">
            <a:extLst>
              <a:ext uri="{FF2B5EF4-FFF2-40B4-BE49-F238E27FC236}">
                <a16:creationId xmlns:a16="http://schemas.microsoft.com/office/drawing/2014/main" id="{1CF0CF73-8D08-002D-E75B-C3E147A7C9CC}"/>
              </a:ext>
            </a:extLst>
          </p:cNvPr>
          <p:cNvPicPr>
            <a:picLocks noChangeAspect="1"/>
          </p:cNvPicPr>
          <p:nvPr/>
        </p:nvPicPr>
        <p:blipFill rotWithShape="1">
          <a:blip r:embed="rId8"/>
          <a:srcRect l="50499" t="38775" r="44782" b="49883"/>
          <a:stretch/>
        </p:blipFill>
        <p:spPr>
          <a:xfrm>
            <a:off x="2470232" y="3787466"/>
            <a:ext cx="231019" cy="273523"/>
          </a:xfrm>
          <a:prstGeom prst="rect">
            <a:avLst/>
          </a:prstGeom>
        </p:spPr>
      </p:pic>
      <p:pic>
        <p:nvPicPr>
          <p:cNvPr id="85" name="Immagine 84">
            <a:extLst>
              <a:ext uri="{FF2B5EF4-FFF2-40B4-BE49-F238E27FC236}">
                <a16:creationId xmlns:a16="http://schemas.microsoft.com/office/drawing/2014/main" id="{08AC0162-5DFB-6648-40C0-4B0CB34879D3}"/>
              </a:ext>
            </a:extLst>
          </p:cNvPr>
          <p:cNvPicPr>
            <a:picLocks noChangeAspect="1"/>
          </p:cNvPicPr>
          <p:nvPr/>
        </p:nvPicPr>
        <p:blipFill rotWithShape="1">
          <a:blip r:embed="rId8"/>
          <a:srcRect l="50499" t="38775" r="44782" b="49883"/>
          <a:stretch/>
        </p:blipFill>
        <p:spPr>
          <a:xfrm>
            <a:off x="3270735" y="3787466"/>
            <a:ext cx="231019" cy="273523"/>
          </a:xfrm>
          <a:prstGeom prst="rect">
            <a:avLst/>
          </a:prstGeom>
        </p:spPr>
      </p:pic>
      <p:pic>
        <p:nvPicPr>
          <p:cNvPr id="86" name="Immagine 85">
            <a:extLst>
              <a:ext uri="{FF2B5EF4-FFF2-40B4-BE49-F238E27FC236}">
                <a16:creationId xmlns:a16="http://schemas.microsoft.com/office/drawing/2014/main" id="{7AB80424-6BAC-E3FC-258E-168CB0950851}"/>
              </a:ext>
            </a:extLst>
          </p:cNvPr>
          <p:cNvPicPr>
            <a:picLocks noChangeAspect="1"/>
          </p:cNvPicPr>
          <p:nvPr/>
        </p:nvPicPr>
        <p:blipFill rotWithShape="1">
          <a:blip r:embed="rId8"/>
          <a:srcRect l="50499" t="38775" r="44782" b="49883"/>
          <a:stretch/>
        </p:blipFill>
        <p:spPr>
          <a:xfrm>
            <a:off x="945631" y="5394873"/>
            <a:ext cx="231019" cy="273523"/>
          </a:xfrm>
          <a:prstGeom prst="rect">
            <a:avLst/>
          </a:prstGeom>
        </p:spPr>
      </p:pic>
      <p:sp>
        <p:nvSpPr>
          <p:cNvPr id="3" name="Text Box 4"/>
          <p:cNvSpPr txBox="1">
            <a:spLocks noChangeArrowheads="1"/>
          </p:cNvSpPr>
          <p:nvPr/>
        </p:nvSpPr>
        <p:spPr bwMode="auto">
          <a:xfrm>
            <a:off x="195348" y="1238795"/>
            <a:ext cx="8670924" cy="276999"/>
          </a:xfrm>
          <a:prstGeom prst="rect">
            <a:avLst/>
          </a:prstGeom>
          <a:solidFill>
            <a:srgbClr val="C00000"/>
          </a:solidFill>
          <a:ln w="9525">
            <a:solidFill>
              <a:srgbClr val="C00000"/>
            </a:solidFill>
            <a:miter lim="800000"/>
            <a:headEnd/>
            <a:tailEnd/>
          </a:ln>
        </p:spPr>
        <p:txBody>
          <a:bodyPr wrap="square" lIns="91440" tIns="45720" rIns="91440" bIns="45720" anchor="t">
            <a:spAutoFit/>
          </a:bodyPr>
          <a:lstStyle/>
          <a:p>
            <a:pPr>
              <a:spcBef>
                <a:spcPct val="50000"/>
              </a:spcBef>
            </a:pPr>
            <a:r>
              <a:rPr lang="it-IT" sz="1200" b="1" dirty="0">
                <a:solidFill>
                  <a:schemeClr val="bg1"/>
                </a:solidFill>
              </a:rPr>
              <a:t>ESG – ENVIROMENTAL, SOCIAL AND GOVERNANCE GOALS</a:t>
            </a:r>
          </a:p>
        </p:txBody>
      </p:sp>
      <p:sp>
        <p:nvSpPr>
          <p:cNvPr id="12" name="CasellaDiTesto 93">
            <a:extLst>
              <a:ext uri="{FF2B5EF4-FFF2-40B4-BE49-F238E27FC236}">
                <a16:creationId xmlns:a16="http://schemas.microsoft.com/office/drawing/2014/main" id="{59C83623-03F8-1488-824E-0CBB91437F62}"/>
              </a:ext>
            </a:extLst>
          </p:cNvPr>
          <p:cNvSpPr/>
          <p:nvPr/>
        </p:nvSpPr>
        <p:spPr>
          <a:xfrm>
            <a:off x="4531789" y="1552271"/>
            <a:ext cx="4364562" cy="1121199"/>
          </a:xfrm>
          <a:prstGeom prst="rect">
            <a:avLst/>
          </a:prstGeom>
          <a:ln w="12700"/>
        </p:spPr>
        <p:style>
          <a:lnRef idx="2">
            <a:schemeClr val="accent3"/>
          </a:lnRef>
          <a:fillRef idx="1">
            <a:schemeClr val="lt1"/>
          </a:fillRef>
          <a:effectRef idx="0">
            <a:schemeClr val="accent3"/>
          </a:effectRef>
          <a:fontRef idx="minor">
            <a:schemeClr val="dk1"/>
          </a:fontRef>
        </p:style>
        <p:txBody>
          <a:bodyPr/>
          <a:lstStyle/>
          <a:p>
            <a:pPr marL="720000" algn="just"/>
            <a:r>
              <a:rPr lang="it-IT" sz="900" b="1" dirty="0">
                <a:solidFill>
                  <a:schemeClr val="bg2">
                    <a:lumMod val="25000"/>
                  </a:schemeClr>
                </a:solidFill>
                <a:latin typeface="Arial"/>
                <a:cs typeface="Arial"/>
              </a:rPr>
              <a:t>Piantumazione arborea</a:t>
            </a:r>
          </a:p>
          <a:p>
            <a:pPr marL="720000" lvl="2" algn="just"/>
            <a:r>
              <a:rPr lang="it-IT" sz="900" dirty="0">
                <a:solidFill>
                  <a:schemeClr val="bg2">
                    <a:lumMod val="25000"/>
                  </a:schemeClr>
                </a:solidFill>
                <a:latin typeface="Arial"/>
                <a:cs typeface="Arial"/>
              </a:rPr>
              <a:t>Prevedere interventi finalizzati ad aumentare la capacità di assorbimento degli inquinanti mediante l’inserimento di nuove alberature</a:t>
            </a:r>
          </a:p>
          <a:p>
            <a:pPr marL="720000" lvl="2" algn="just"/>
            <a:endParaRPr lang="it-IT" sz="400" dirty="0">
              <a:solidFill>
                <a:schemeClr val="bg2">
                  <a:lumMod val="25000"/>
                </a:schemeClr>
              </a:solidFill>
              <a:latin typeface="Arial"/>
              <a:cs typeface="Arial"/>
            </a:endParaRPr>
          </a:p>
          <a:p>
            <a:pPr marL="720000" lvl="2" algn="just"/>
            <a:r>
              <a:rPr lang="it-IT" sz="900" b="1" dirty="0">
                <a:solidFill>
                  <a:schemeClr val="bg2">
                    <a:lumMod val="25000"/>
                  </a:schemeClr>
                </a:solidFill>
                <a:latin typeface="Arial"/>
                <a:cs typeface="Arial"/>
              </a:rPr>
              <a:t>Mobilità sostenibile</a:t>
            </a:r>
          </a:p>
          <a:p>
            <a:pPr marL="720000" lvl="2" algn="just"/>
            <a:r>
              <a:rPr lang="it-IT" sz="900" dirty="0">
                <a:solidFill>
                  <a:schemeClr val="bg2">
                    <a:lumMod val="25000"/>
                  </a:schemeClr>
                </a:solidFill>
                <a:latin typeface="Arial"/>
                <a:cs typeface="Arial"/>
              </a:rPr>
              <a:t>Prevedere interventi finalizzati a stimolare la mobilità ciclistica mediante l’inserimento di appositi spazi e servizi</a:t>
            </a:r>
          </a:p>
        </p:txBody>
      </p:sp>
      <p:grpSp>
        <p:nvGrpSpPr>
          <p:cNvPr id="46" name="Gruppo 45">
            <a:extLst>
              <a:ext uri="{FF2B5EF4-FFF2-40B4-BE49-F238E27FC236}">
                <a16:creationId xmlns:a16="http://schemas.microsoft.com/office/drawing/2014/main" id="{EDF0A360-9094-EFB6-BAE7-2FE9782C2288}"/>
              </a:ext>
            </a:extLst>
          </p:cNvPr>
          <p:cNvGrpSpPr/>
          <p:nvPr/>
        </p:nvGrpSpPr>
        <p:grpSpPr>
          <a:xfrm>
            <a:off x="4592883" y="1557984"/>
            <a:ext cx="562673" cy="1091928"/>
            <a:chOff x="4592883" y="1585161"/>
            <a:chExt cx="562673" cy="1091928"/>
          </a:xfrm>
        </p:grpSpPr>
        <p:pic>
          <p:nvPicPr>
            <p:cNvPr id="5" name="Immagine 4">
              <a:extLst>
                <a:ext uri="{FF2B5EF4-FFF2-40B4-BE49-F238E27FC236}">
                  <a16:creationId xmlns:a16="http://schemas.microsoft.com/office/drawing/2014/main" id="{1E36CAA8-65E3-2290-2AF7-6AA7BD10C432}"/>
                </a:ext>
              </a:extLst>
            </p:cNvPr>
            <p:cNvPicPr>
              <a:picLocks noChangeAspect="1"/>
            </p:cNvPicPr>
            <p:nvPr/>
          </p:nvPicPr>
          <p:blipFill rotWithShape="1">
            <a:blip r:embed="rId5">
              <a:alphaModFix/>
            </a:blip>
            <a:srcRect l="64840" t="38198" r="22261" b="39761"/>
            <a:stretch/>
          </p:blipFill>
          <p:spPr>
            <a:xfrm>
              <a:off x="4592883" y="1585161"/>
              <a:ext cx="540000" cy="491551"/>
            </a:xfrm>
            <a:prstGeom prst="ellipse">
              <a:avLst/>
            </a:prstGeom>
            <a:ln w="0">
              <a:solidFill>
                <a:schemeClr val="accent3">
                  <a:lumMod val="60000"/>
                  <a:lumOff val="40000"/>
                </a:schemeClr>
              </a:solidFill>
            </a:ln>
            <a:effectLst>
              <a:softEdge rad="50800"/>
            </a:effectLst>
          </p:spPr>
        </p:pic>
        <p:pic>
          <p:nvPicPr>
            <p:cNvPr id="14" name="Immagine 13">
              <a:extLst>
                <a:ext uri="{FF2B5EF4-FFF2-40B4-BE49-F238E27FC236}">
                  <a16:creationId xmlns:a16="http://schemas.microsoft.com/office/drawing/2014/main" id="{A7EADD2D-97F4-5FDA-5200-D9FA7A024536}"/>
                </a:ext>
                <a:ext uri="{147F2762-F138-4A5C-976F-8EAC2B608ADB}">
                  <a16:predDERef xmlns:a16="http://schemas.microsoft.com/office/drawing/2014/main" pred="{00000000-0008-0000-0000-000004000000}"/>
                </a:ext>
              </a:extLst>
            </p:cNvPr>
            <p:cNvPicPr>
              <a:picLocks noChangeAspect="1"/>
            </p:cNvPicPr>
            <p:nvPr/>
          </p:nvPicPr>
          <p:blipFill rotWithShape="1">
            <a:blip r:embed="rId5">
              <a:alphaModFix/>
            </a:blip>
            <a:srcRect l="81304" t="38603" r="6667" b="39862"/>
            <a:stretch/>
          </p:blipFill>
          <p:spPr>
            <a:xfrm>
              <a:off x="4615556" y="2162396"/>
              <a:ext cx="540000" cy="514693"/>
            </a:xfrm>
            <a:prstGeom prst="flowChartConnector">
              <a:avLst/>
            </a:prstGeom>
            <a:ln>
              <a:solidFill>
                <a:schemeClr val="accent3">
                  <a:lumMod val="60000"/>
                  <a:lumOff val="40000"/>
                </a:schemeClr>
              </a:solidFill>
            </a:ln>
            <a:effectLst>
              <a:softEdge rad="50800"/>
            </a:effectLst>
          </p:spPr>
        </p:pic>
      </p:grpSp>
      <p:pic>
        <p:nvPicPr>
          <p:cNvPr id="19" name="Immagine 18">
            <a:extLst>
              <a:ext uri="{FF2B5EF4-FFF2-40B4-BE49-F238E27FC236}">
                <a16:creationId xmlns:a16="http://schemas.microsoft.com/office/drawing/2014/main" id="{66E35F84-8450-EFFA-2995-120A1EE08285}"/>
              </a:ext>
              <a:ext uri="{147F2762-F138-4A5C-976F-8EAC2B608ADB}">
                <a16:predDERef xmlns:a16="http://schemas.microsoft.com/office/drawing/2014/main" pred="{00000000-0008-0000-0000-00000C000000}"/>
              </a:ext>
            </a:extLst>
          </p:cNvPr>
          <p:cNvPicPr>
            <a:picLocks noChangeAspect="1"/>
          </p:cNvPicPr>
          <p:nvPr/>
        </p:nvPicPr>
        <p:blipFill>
          <a:blip r:embed="rId7"/>
          <a:stretch>
            <a:fillRect/>
          </a:stretch>
        </p:blipFill>
        <p:spPr>
          <a:xfrm>
            <a:off x="4631364" y="5631686"/>
            <a:ext cx="540000" cy="562466"/>
          </a:xfrm>
          <a:prstGeom prst="ellipse">
            <a:avLst/>
          </a:prstGeom>
          <a:ln>
            <a:solidFill>
              <a:schemeClr val="accent1">
                <a:lumMod val="60000"/>
                <a:lumOff val="40000"/>
              </a:schemeClr>
            </a:solidFill>
          </a:ln>
          <a:effectLst>
            <a:softEdge rad="50800"/>
          </a:effectLst>
        </p:spPr>
      </p:pic>
      <p:grpSp>
        <p:nvGrpSpPr>
          <p:cNvPr id="42" name="Gruppo 41">
            <a:extLst>
              <a:ext uri="{FF2B5EF4-FFF2-40B4-BE49-F238E27FC236}">
                <a16:creationId xmlns:a16="http://schemas.microsoft.com/office/drawing/2014/main" id="{4C21B7A5-B06F-4182-6460-3E8E55D2E1BB}"/>
              </a:ext>
            </a:extLst>
          </p:cNvPr>
          <p:cNvGrpSpPr/>
          <p:nvPr/>
        </p:nvGrpSpPr>
        <p:grpSpPr>
          <a:xfrm>
            <a:off x="3020602" y="3201287"/>
            <a:ext cx="684000" cy="836700"/>
            <a:chOff x="3188551" y="3192146"/>
            <a:chExt cx="684000" cy="836700"/>
          </a:xfrm>
        </p:grpSpPr>
        <p:sp>
          <p:nvSpPr>
            <p:cNvPr id="74" name="Rettangolo 73">
              <a:extLst>
                <a:ext uri="{FF2B5EF4-FFF2-40B4-BE49-F238E27FC236}">
                  <a16:creationId xmlns:a16="http://schemas.microsoft.com/office/drawing/2014/main" id="{CF68F95A-39AA-6DD8-F24F-95E6BC1DE504}"/>
                </a:ext>
              </a:extLst>
            </p:cNvPr>
            <p:cNvSpPr/>
            <p:nvPr/>
          </p:nvSpPr>
          <p:spPr>
            <a:xfrm rot="16200000">
              <a:off x="3302886" y="3538101"/>
              <a:ext cx="459725" cy="521766"/>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a:p>
          </p:txBody>
        </p:sp>
        <p:pic>
          <p:nvPicPr>
            <p:cNvPr id="41" name="Immagine 40">
              <a:extLst>
                <a:ext uri="{FF2B5EF4-FFF2-40B4-BE49-F238E27FC236}">
                  <a16:creationId xmlns:a16="http://schemas.microsoft.com/office/drawing/2014/main" id="{FC430D0D-5147-40C4-BB57-E0B40360166A}"/>
                </a:ext>
                <a:ext uri="{147F2762-F138-4A5C-976F-8EAC2B608ADB}">
                  <a16:predDERef xmlns:a16="http://schemas.microsoft.com/office/drawing/2014/main" pred="{00000000-0008-0000-0000-000016000000}"/>
                </a:ext>
              </a:extLst>
            </p:cNvPr>
            <p:cNvPicPr>
              <a:picLocks noChangeAspect="1"/>
            </p:cNvPicPr>
            <p:nvPr/>
          </p:nvPicPr>
          <p:blipFill rotWithShape="1">
            <a:blip r:embed="rId6"/>
            <a:srcRect l="39857" t="4266" r="44552" b="73869"/>
            <a:stretch/>
          </p:blipFill>
          <p:spPr>
            <a:xfrm>
              <a:off x="3188551" y="3192146"/>
              <a:ext cx="684000" cy="668739"/>
            </a:xfrm>
            <a:prstGeom prst="ellipse">
              <a:avLst/>
            </a:prstGeom>
            <a:effectLst>
              <a:softEdge rad="63500"/>
            </a:effectLst>
          </p:spPr>
        </p:pic>
      </p:grpSp>
      <p:grpSp>
        <p:nvGrpSpPr>
          <p:cNvPr id="49" name="Gruppo 48">
            <a:extLst>
              <a:ext uri="{FF2B5EF4-FFF2-40B4-BE49-F238E27FC236}">
                <a16:creationId xmlns:a16="http://schemas.microsoft.com/office/drawing/2014/main" id="{87D70E5B-98A1-48DB-7FA1-AD82306D1428}"/>
              </a:ext>
            </a:extLst>
          </p:cNvPr>
          <p:cNvGrpSpPr/>
          <p:nvPr/>
        </p:nvGrpSpPr>
        <p:grpSpPr>
          <a:xfrm>
            <a:off x="1593497" y="1749945"/>
            <a:ext cx="600033" cy="825027"/>
            <a:chOff x="1606197" y="1755442"/>
            <a:chExt cx="600033" cy="825027"/>
          </a:xfrm>
        </p:grpSpPr>
        <p:sp>
          <p:nvSpPr>
            <p:cNvPr id="48" name="Rettangolo 47">
              <a:extLst>
                <a:ext uri="{FF2B5EF4-FFF2-40B4-BE49-F238E27FC236}">
                  <a16:creationId xmlns:a16="http://schemas.microsoft.com/office/drawing/2014/main" id="{1EEE52EE-D1F1-D9B7-20BC-EA7D4E44D523}"/>
                </a:ext>
              </a:extLst>
            </p:cNvPr>
            <p:cNvSpPr/>
            <p:nvPr/>
          </p:nvSpPr>
          <p:spPr>
            <a:xfrm rot="16200000">
              <a:off x="1660729" y="2069894"/>
              <a:ext cx="500242" cy="520908"/>
            </a:xfrm>
            <a:prstGeom prst="rect">
              <a:avLst/>
            </a:prstGeom>
            <a:noFill/>
            <a:ln w="190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dirty="0"/>
            </a:p>
          </p:txBody>
        </p:sp>
        <p:pic>
          <p:nvPicPr>
            <p:cNvPr id="51" name="Immagine 50">
              <a:extLst>
                <a:ext uri="{FF2B5EF4-FFF2-40B4-BE49-F238E27FC236}">
                  <a16:creationId xmlns:a16="http://schemas.microsoft.com/office/drawing/2014/main" id="{00000000-0008-0000-0E00-000004000000}"/>
                </a:ext>
                <a:ext uri="{147F2762-F138-4A5C-976F-8EAC2B608ADB}">
                  <a16:predDERef xmlns:a16="http://schemas.microsoft.com/office/drawing/2014/main" pred="{00000000-0008-0000-0000-000004000000}"/>
                </a:ext>
              </a:extLst>
            </p:cNvPr>
            <p:cNvPicPr>
              <a:picLocks noChangeAspect="1"/>
            </p:cNvPicPr>
            <p:nvPr/>
          </p:nvPicPr>
          <p:blipFill rotWithShape="1">
            <a:blip r:embed="rId5">
              <a:alphaModFix/>
            </a:blip>
            <a:srcRect l="81304" t="38603" r="6667" b="39862"/>
            <a:stretch/>
          </p:blipFill>
          <p:spPr>
            <a:xfrm>
              <a:off x="1606197" y="1755442"/>
              <a:ext cx="600033" cy="571913"/>
            </a:xfrm>
            <a:prstGeom prst="flowChartConnector">
              <a:avLst/>
            </a:prstGeom>
            <a:ln>
              <a:solidFill>
                <a:schemeClr val="accent3">
                  <a:lumMod val="60000"/>
                  <a:lumOff val="40000"/>
                </a:schemeClr>
              </a:solidFill>
            </a:ln>
            <a:effectLst>
              <a:softEdge rad="50800"/>
            </a:effectLst>
          </p:spPr>
        </p:pic>
      </p:grpSp>
      <p:sp>
        <p:nvSpPr>
          <p:cNvPr id="11" name="CasellaDiTesto 10">
            <a:extLst>
              <a:ext uri="{FF2B5EF4-FFF2-40B4-BE49-F238E27FC236}">
                <a16:creationId xmlns:a16="http://schemas.microsoft.com/office/drawing/2014/main" id="{A03E12A9-15AA-5E85-8553-B85433949D58}"/>
              </a:ext>
            </a:extLst>
          </p:cNvPr>
          <p:cNvSpPr txBox="1"/>
          <p:nvPr/>
        </p:nvSpPr>
        <p:spPr>
          <a:xfrm>
            <a:off x="199731" y="78365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grpSp>
        <p:nvGrpSpPr>
          <p:cNvPr id="20" name="Gruppo 19">
            <a:extLst>
              <a:ext uri="{FF2B5EF4-FFF2-40B4-BE49-F238E27FC236}">
                <a16:creationId xmlns:a16="http://schemas.microsoft.com/office/drawing/2014/main" id="{A91A0EC0-044F-6020-777F-7A590084B1AE}"/>
              </a:ext>
            </a:extLst>
          </p:cNvPr>
          <p:cNvGrpSpPr/>
          <p:nvPr/>
        </p:nvGrpSpPr>
        <p:grpSpPr>
          <a:xfrm>
            <a:off x="3832199" y="3196178"/>
            <a:ext cx="633121" cy="839411"/>
            <a:chOff x="3832199" y="3196178"/>
            <a:chExt cx="633121" cy="839411"/>
          </a:xfrm>
        </p:grpSpPr>
        <p:sp>
          <p:nvSpPr>
            <p:cNvPr id="13" name="Rettangolo 12">
              <a:extLst>
                <a:ext uri="{FF2B5EF4-FFF2-40B4-BE49-F238E27FC236}">
                  <a16:creationId xmlns:a16="http://schemas.microsoft.com/office/drawing/2014/main" id="{1DE329E4-5CAF-81BE-1DDD-2CE21A6E4704}"/>
                </a:ext>
              </a:extLst>
            </p:cNvPr>
            <p:cNvSpPr/>
            <p:nvPr/>
          </p:nvSpPr>
          <p:spPr>
            <a:xfrm rot="16200000">
              <a:off x="3923142" y="3544844"/>
              <a:ext cx="459725" cy="521766"/>
            </a:xfrm>
            <a:prstGeom prst="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802" dirty="0"/>
            </a:p>
          </p:txBody>
        </p:sp>
        <p:pic>
          <p:nvPicPr>
            <p:cNvPr id="1026" name="Picture 2">
              <a:extLst>
                <a:ext uri="{FF2B5EF4-FFF2-40B4-BE49-F238E27FC236}">
                  <a16:creationId xmlns:a16="http://schemas.microsoft.com/office/drawing/2014/main" id="{1EB92F75-1996-28EB-1336-E2F34D95D8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2199" y="3196178"/>
              <a:ext cx="633121" cy="639388"/>
            </a:xfrm>
            <a:prstGeom prst="ellipse">
              <a:avLst/>
            </a:prstGeom>
            <a:noFill/>
            <a:effectLst>
              <a:softEdge rad="50800"/>
            </a:effectLst>
            <a:extLst>
              <a:ext uri="{909E8E84-426E-40DD-AFC4-6F175D3DCCD1}">
                <a14:hiddenFill xmlns:a14="http://schemas.microsoft.com/office/drawing/2010/main">
                  <a:solidFill>
                    <a:srgbClr val="FFFFFF"/>
                  </a:solidFill>
                </a14:hiddenFill>
              </a:ext>
            </a:extLst>
          </p:spPr>
        </p:pic>
      </p:grpSp>
      <p:pic>
        <p:nvPicPr>
          <p:cNvPr id="21" name="Immagine 20">
            <a:extLst>
              <a:ext uri="{FF2B5EF4-FFF2-40B4-BE49-F238E27FC236}">
                <a16:creationId xmlns:a16="http://schemas.microsoft.com/office/drawing/2014/main" id="{BA449641-D501-37D8-523F-757F3BBBA76B}"/>
              </a:ext>
            </a:extLst>
          </p:cNvPr>
          <p:cNvPicPr>
            <a:picLocks noChangeAspect="1"/>
          </p:cNvPicPr>
          <p:nvPr/>
        </p:nvPicPr>
        <p:blipFill rotWithShape="1">
          <a:blip r:embed="rId8"/>
          <a:srcRect l="50499" t="38775" r="44782" b="49883"/>
          <a:stretch/>
        </p:blipFill>
        <p:spPr>
          <a:xfrm>
            <a:off x="4032907" y="3777074"/>
            <a:ext cx="231019" cy="273523"/>
          </a:xfrm>
          <a:prstGeom prst="rect">
            <a:avLst/>
          </a:prstGeom>
        </p:spPr>
      </p:pic>
      <p:grpSp>
        <p:nvGrpSpPr>
          <p:cNvPr id="26" name="Gruppo 25">
            <a:extLst>
              <a:ext uri="{FF2B5EF4-FFF2-40B4-BE49-F238E27FC236}">
                <a16:creationId xmlns:a16="http://schemas.microsoft.com/office/drawing/2014/main" id="{4AD6065A-D715-F6D3-1BDA-03037B5E96D3}"/>
              </a:ext>
            </a:extLst>
          </p:cNvPr>
          <p:cNvGrpSpPr/>
          <p:nvPr/>
        </p:nvGrpSpPr>
        <p:grpSpPr>
          <a:xfrm>
            <a:off x="4612522" y="2722240"/>
            <a:ext cx="571542" cy="2828014"/>
            <a:chOff x="4612522" y="2722240"/>
            <a:chExt cx="571542" cy="2828014"/>
          </a:xfrm>
        </p:grpSpPr>
        <p:grpSp>
          <p:nvGrpSpPr>
            <p:cNvPr id="44" name="Gruppo 43">
              <a:extLst>
                <a:ext uri="{FF2B5EF4-FFF2-40B4-BE49-F238E27FC236}">
                  <a16:creationId xmlns:a16="http://schemas.microsoft.com/office/drawing/2014/main" id="{7515C038-D43E-C7F7-491C-F86C46310CDD}"/>
                </a:ext>
              </a:extLst>
            </p:cNvPr>
            <p:cNvGrpSpPr/>
            <p:nvPr/>
          </p:nvGrpSpPr>
          <p:grpSpPr>
            <a:xfrm>
              <a:off x="4612522" y="3305576"/>
              <a:ext cx="558842" cy="1659731"/>
              <a:chOff x="4612522" y="3305576"/>
              <a:chExt cx="558842" cy="1659731"/>
            </a:xfrm>
          </p:grpSpPr>
          <p:pic>
            <p:nvPicPr>
              <p:cNvPr id="16" name="Immagine 15">
                <a:extLst>
                  <a:ext uri="{FF2B5EF4-FFF2-40B4-BE49-F238E27FC236}">
                    <a16:creationId xmlns:a16="http://schemas.microsoft.com/office/drawing/2014/main" id="{CD80F3E5-CA4D-9FFD-D744-3D651C929550}"/>
                  </a:ext>
                </a:extLst>
              </p:cNvPr>
              <p:cNvPicPr>
                <a:picLocks noChangeAspect="1"/>
              </p:cNvPicPr>
              <p:nvPr/>
            </p:nvPicPr>
            <p:blipFill rotWithShape="1">
              <a:blip r:embed="rId6"/>
              <a:srcRect l="21147" t="3573" r="61759" b="73761"/>
              <a:stretch/>
            </p:blipFill>
            <p:spPr>
              <a:xfrm>
                <a:off x="4612522" y="3305576"/>
                <a:ext cx="540000" cy="500528"/>
              </a:xfrm>
              <a:prstGeom prst="ellipse">
                <a:avLst/>
              </a:prstGeom>
              <a:effectLst>
                <a:softEdge rad="50800"/>
              </a:effectLst>
            </p:spPr>
          </p:pic>
          <p:pic>
            <p:nvPicPr>
              <p:cNvPr id="17" name="Immagine 16">
                <a:extLst>
                  <a:ext uri="{FF2B5EF4-FFF2-40B4-BE49-F238E27FC236}">
                    <a16:creationId xmlns:a16="http://schemas.microsoft.com/office/drawing/2014/main" id="{7BE6B255-93C5-9884-A250-DB4D55104649}"/>
                  </a:ext>
                </a:extLst>
              </p:cNvPr>
              <p:cNvPicPr>
                <a:picLocks noChangeAspect="1"/>
              </p:cNvPicPr>
              <p:nvPr/>
            </p:nvPicPr>
            <p:blipFill rotWithShape="1">
              <a:blip r:embed="rId6"/>
              <a:srcRect l="74871" t="4374" r="9709" b="74027"/>
              <a:stretch/>
            </p:blipFill>
            <p:spPr>
              <a:xfrm>
                <a:off x="4631364" y="3845705"/>
                <a:ext cx="540000" cy="540000"/>
              </a:xfrm>
              <a:prstGeom prst="ellipse">
                <a:avLst/>
              </a:prstGeom>
              <a:effectLst>
                <a:softEdge rad="50800"/>
              </a:effectLst>
            </p:spPr>
          </p:pic>
          <p:pic>
            <p:nvPicPr>
              <p:cNvPr id="18" name="Immagine 17">
                <a:extLst>
                  <a:ext uri="{FF2B5EF4-FFF2-40B4-BE49-F238E27FC236}">
                    <a16:creationId xmlns:a16="http://schemas.microsoft.com/office/drawing/2014/main" id="{E937C6E3-C3B8-B4F8-C77A-B69558174CE6}"/>
                  </a:ext>
                  <a:ext uri="{147F2762-F138-4A5C-976F-8EAC2B608ADB}">
                    <a16:predDERef xmlns:a16="http://schemas.microsoft.com/office/drawing/2014/main" pred="{00000000-0008-0000-0000-000016000000}"/>
                  </a:ext>
                </a:extLst>
              </p:cNvPr>
              <p:cNvPicPr>
                <a:picLocks noChangeAspect="1"/>
              </p:cNvPicPr>
              <p:nvPr/>
            </p:nvPicPr>
            <p:blipFill rotWithShape="1">
              <a:blip r:embed="rId6"/>
              <a:srcRect l="39857" t="4266" r="44552" b="73869"/>
              <a:stretch/>
            </p:blipFill>
            <p:spPr>
              <a:xfrm>
                <a:off x="4631364" y="4425306"/>
                <a:ext cx="540000" cy="540001"/>
              </a:xfrm>
              <a:prstGeom prst="ellipse">
                <a:avLst/>
              </a:prstGeom>
              <a:effectLst>
                <a:softEdge rad="38100"/>
              </a:effectLst>
            </p:spPr>
          </p:pic>
        </p:grpSp>
        <p:pic>
          <p:nvPicPr>
            <p:cNvPr id="24" name="Picture 2">
              <a:extLst>
                <a:ext uri="{FF2B5EF4-FFF2-40B4-BE49-F238E27FC236}">
                  <a16:creationId xmlns:a16="http://schemas.microsoft.com/office/drawing/2014/main" id="{78F1ECC3-CF13-4501-5FE6-DC84DEBCE0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4064" y="5004909"/>
              <a:ext cx="540000" cy="545345"/>
            </a:xfrm>
            <a:prstGeom prst="ellipse">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25" name="Immagine 24">
              <a:extLst>
                <a:ext uri="{FF2B5EF4-FFF2-40B4-BE49-F238E27FC236}">
                  <a16:creationId xmlns:a16="http://schemas.microsoft.com/office/drawing/2014/main" id="{90C8A418-048D-B485-E851-A5C7C5B6B711}"/>
                </a:ext>
              </a:extLst>
            </p:cNvPr>
            <p:cNvPicPr>
              <a:picLocks noChangeAspect="1"/>
            </p:cNvPicPr>
            <p:nvPr/>
          </p:nvPicPr>
          <p:blipFill rotWithShape="1">
            <a:blip r:embed="rId6"/>
            <a:srcRect l="4283" t="4365" r="80477" b="74382"/>
            <a:stretch/>
          </p:blipFill>
          <p:spPr>
            <a:xfrm>
              <a:off x="4615556" y="2722240"/>
              <a:ext cx="540000" cy="543735"/>
            </a:xfrm>
            <a:prstGeom prst="ellipse">
              <a:avLst/>
            </a:prstGeom>
            <a:ln>
              <a:solidFill>
                <a:schemeClr val="accent6">
                  <a:lumMod val="60000"/>
                  <a:lumOff val="40000"/>
                </a:schemeClr>
              </a:solidFill>
            </a:ln>
            <a:effectLst>
              <a:softEdge rad="50800"/>
            </a:effectLst>
          </p:spPr>
        </p:pic>
      </p:grpSp>
      <p:sp>
        <p:nvSpPr>
          <p:cNvPr id="27" name="CasellaDiTesto 93">
            <a:extLst>
              <a:ext uri="{FF2B5EF4-FFF2-40B4-BE49-F238E27FC236}">
                <a16:creationId xmlns:a16="http://schemas.microsoft.com/office/drawing/2014/main" id="{25DE1F2E-E5C1-3FB3-406F-1AF18F4FE99D}"/>
              </a:ext>
            </a:extLst>
          </p:cNvPr>
          <p:cNvSpPr/>
          <p:nvPr/>
        </p:nvSpPr>
        <p:spPr>
          <a:xfrm>
            <a:off x="3657352" y="4078213"/>
            <a:ext cx="904162" cy="490475"/>
          </a:xfrm>
          <a:prstGeom prst="rect">
            <a:avLst/>
          </a:prstGeom>
          <a:noFill/>
          <a:ln w="3175">
            <a:noFill/>
          </a:ln>
          <a:effectLst/>
        </p:spPr>
        <p:txBody>
          <a:bodyPr/>
          <a:lstStyle/>
          <a:p>
            <a:pPr algn="ctr"/>
            <a:r>
              <a:rPr lang="it-IT" sz="800" dirty="0">
                <a:solidFill>
                  <a:schemeClr val="bg2">
                    <a:lumMod val="25000"/>
                  </a:schemeClr>
                </a:solidFill>
                <a:latin typeface="Arial"/>
                <a:cs typeface="Arial"/>
              </a:rPr>
              <a:t>Coinvolgimento portatori d’interesse</a:t>
            </a:r>
          </a:p>
        </p:txBody>
      </p:sp>
    </p:spTree>
    <p:extLst>
      <p:ext uri="{BB962C8B-B14F-4D97-AF65-F5344CB8AC3E}">
        <p14:creationId xmlns:p14="http://schemas.microsoft.com/office/powerpoint/2010/main" val="170185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87976" y="1307848"/>
            <a:ext cx="8427399" cy="276999"/>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VINCOLI DI ALTRA NATURA E INDICAZIONI SULLO STATO DELL’IMMOBILE</a:t>
            </a:r>
          </a:p>
        </p:txBody>
      </p:sp>
      <p:pic>
        <p:nvPicPr>
          <p:cNvPr id="6" name="Picture 2"/>
          <p:cNvPicPr>
            <a:picLocks noChangeAspect="1" noChangeArrowheads="1"/>
          </p:cNvPicPr>
          <p:nvPr/>
        </p:nvPicPr>
        <p:blipFill>
          <a:blip r:embed="rId2" cstate="print"/>
          <a:srcRect/>
          <a:stretch>
            <a:fillRect/>
          </a:stretch>
        </p:blipFill>
        <p:spPr bwMode="auto">
          <a:xfrm>
            <a:off x="539750" y="6453188"/>
            <a:ext cx="251558" cy="314446"/>
          </a:xfrm>
          <a:prstGeom prst="rect">
            <a:avLst/>
          </a:prstGeom>
          <a:noFill/>
          <a:ln w="9525">
            <a:noFill/>
            <a:miter lim="800000"/>
            <a:headEnd/>
            <a:tailEnd/>
          </a:ln>
        </p:spPr>
      </p:pic>
      <p:sp>
        <p:nvSpPr>
          <p:cNvPr id="7" name="CasellaDiTesto 9"/>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8" name="Connettore 1 7"/>
          <p:cNvCxnSpPr/>
          <p:nvPr/>
        </p:nvCxnSpPr>
        <p:spPr>
          <a:xfrm>
            <a:off x="225426" y="6381750"/>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880" y="6506618"/>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278924" y="1642298"/>
            <a:ext cx="8427398" cy="3647152"/>
          </a:xfrm>
          <a:prstGeom prst="rect">
            <a:avLst/>
          </a:prstGeom>
        </p:spPr>
        <p:txBody>
          <a:bodyPr wrap="square">
            <a:spAutoFit/>
          </a:bodyPr>
          <a:lstStyle/>
          <a:p>
            <a:pPr algn="just">
              <a:spcAft>
                <a:spcPts val="600"/>
              </a:spcAft>
            </a:pPr>
            <a:r>
              <a:rPr lang="it-IT" altLang="it-IT" sz="1100" b="1" dirty="0">
                <a:latin typeface="Arial" pitchFamily="34" charset="0"/>
                <a:cs typeface="Arial" pitchFamily="34" charset="0"/>
              </a:rPr>
              <a:t>Vincoli giuridici e gravami</a:t>
            </a:r>
          </a:p>
          <a:p>
            <a:pPr marL="0" lvl="1" algn="just">
              <a:spcAft>
                <a:spcPts val="0"/>
              </a:spcAft>
            </a:pPr>
            <a:r>
              <a:rPr lang="it-IT" altLang="it-IT" sz="1100" dirty="0">
                <a:latin typeface="Arial" panose="020B0604020202020204" pitchFamily="34" charset="0"/>
                <a:cs typeface="Arial" panose="020B0604020202020204" pitchFamily="34" charset="0"/>
              </a:rPr>
              <a:t>Nessuno</a:t>
            </a:r>
          </a:p>
          <a:p>
            <a:pPr marL="0" lvl="1" indent="95250" algn="just">
              <a:spcAft>
                <a:spcPts val="0"/>
              </a:spcAft>
              <a:buFont typeface="Arial" pitchFamily="34" charset="0"/>
              <a:buChar char="•"/>
            </a:pPr>
            <a:endParaRPr lang="it-IT" altLang="it-IT" sz="1100" dirty="0">
              <a:latin typeface="Arial" panose="020B0604020202020204" pitchFamily="34" charset="0"/>
              <a:cs typeface="Arial" panose="020B0604020202020204" pitchFamily="34" charset="0"/>
            </a:endParaRPr>
          </a:p>
          <a:p>
            <a:pPr marL="0" lvl="1" algn="just">
              <a:spcBef>
                <a:spcPts val="600"/>
              </a:spcBef>
              <a:spcAft>
                <a:spcPts val="0"/>
              </a:spcAft>
            </a:pPr>
            <a:r>
              <a:rPr lang="it-IT" altLang="it-IT" sz="1100" b="1" dirty="0">
                <a:latin typeface="Arial" panose="020B0604020202020204" pitchFamily="34" charset="0"/>
                <a:cs typeface="Arial" panose="020B0604020202020204" pitchFamily="34" charset="0"/>
              </a:rPr>
              <a:t>Stato manutentivo immobile e aree esterne</a:t>
            </a:r>
          </a:p>
          <a:p>
            <a:pPr marL="0" lvl="1" algn="just">
              <a:spcBef>
                <a:spcPts val="600"/>
              </a:spcBef>
            </a:pPr>
            <a:r>
              <a:rPr lang="it-IT" altLang="it-IT" sz="1100" dirty="0">
                <a:latin typeface="Arial" panose="020B0604020202020204" pitchFamily="34" charset="0"/>
                <a:cs typeface="Arial" panose="020B0604020202020204" pitchFamily="34" charset="0"/>
              </a:rPr>
              <a:t>Il complesso monumentale versa complessivamente in uno scadente stato di manutenzione e conservazione, in considerazione del lungo periodo di inutilizzazione del bene. L’Agenzia del Demanio ha già avviato interventi di rispristino, messa in sicurezza e illuminazione degli spazi che saranno oggetto di concessione. </a:t>
            </a:r>
          </a:p>
          <a:p>
            <a:pPr marL="0" lvl="1" indent="-95250" algn="just">
              <a:spcBef>
                <a:spcPts val="600"/>
              </a:spcBef>
              <a:buFont typeface="Arial" pitchFamily="34" charset="0"/>
              <a:buChar char="•"/>
            </a:pPr>
            <a:endParaRPr lang="it-IT" altLang="it-IT" sz="1100" dirty="0">
              <a:latin typeface="Arial" panose="020B0604020202020204" pitchFamily="34" charset="0"/>
              <a:cs typeface="Arial" panose="020B0604020202020204" pitchFamily="34" charset="0"/>
            </a:endParaRPr>
          </a:p>
          <a:p>
            <a:pPr marL="0" lvl="1" indent="-179388" algn="just">
              <a:spcBef>
                <a:spcPts val="600"/>
              </a:spcBef>
            </a:pPr>
            <a:r>
              <a:rPr lang="it-IT" altLang="it-IT" sz="1100" b="1" dirty="0">
                <a:latin typeface="Arial" panose="020B0604020202020204" pitchFamily="34" charset="0"/>
                <a:cs typeface="Arial" panose="020B0604020202020204" pitchFamily="34" charset="0"/>
              </a:rPr>
              <a:t>Certificazione energetica/Esenzione</a:t>
            </a:r>
          </a:p>
          <a:p>
            <a:pPr marL="0" lvl="1">
              <a:spcBef>
                <a:spcPts val="600"/>
              </a:spcBef>
            </a:pPr>
            <a:r>
              <a:rPr lang="it-IT" altLang="it-IT" sz="1100" dirty="0">
                <a:latin typeface="Arial" panose="020B0604020202020204" pitchFamily="34" charset="0"/>
                <a:cs typeface="Arial" panose="020B0604020202020204" pitchFamily="34" charset="0"/>
              </a:rPr>
              <a:t>Non prevista.</a:t>
            </a:r>
          </a:p>
          <a:p>
            <a:pPr marL="0" lvl="1">
              <a:spcBef>
                <a:spcPts val="600"/>
              </a:spcBef>
            </a:pPr>
            <a:endParaRPr lang="it-IT" altLang="it-IT" sz="1100" b="1" dirty="0">
              <a:latin typeface="Arial" panose="020B0604020202020204" pitchFamily="34" charset="0"/>
              <a:cs typeface="Arial" panose="020B0604020202020204" pitchFamily="34" charset="0"/>
            </a:endParaRPr>
          </a:p>
          <a:p>
            <a:pPr marL="0" lvl="1" indent="-179388" algn="just">
              <a:spcBef>
                <a:spcPts val="600"/>
              </a:spcBef>
              <a:spcAft>
                <a:spcPts val="0"/>
              </a:spcAft>
            </a:pPr>
            <a:r>
              <a:rPr lang="it-IT" altLang="it-IT" sz="1100" b="1" dirty="0">
                <a:latin typeface="Arial" panose="020B0604020202020204" pitchFamily="34" charset="0"/>
                <a:cs typeface="Arial" panose="020B0604020202020204" pitchFamily="34" charset="0"/>
              </a:rPr>
              <a:t>Criticità</a:t>
            </a:r>
          </a:p>
          <a:p>
            <a:pPr marL="0" lvl="1">
              <a:spcBef>
                <a:spcPts val="600"/>
              </a:spcBef>
              <a:spcAft>
                <a:spcPts val="0"/>
              </a:spcAft>
            </a:pPr>
            <a:r>
              <a:rPr lang="it-IT" altLang="it-IT" sz="1100" dirty="0">
                <a:latin typeface="Arial" panose="020B0604020202020204" pitchFamily="34" charset="0"/>
                <a:cs typeface="Arial" panose="020B0604020202020204" pitchFamily="34" charset="0"/>
              </a:rPr>
              <a:t>Per le parti dell’edificio non concesse in uso è fatto divieto di utilizzo.</a:t>
            </a:r>
          </a:p>
          <a:p>
            <a:pPr marL="0" lvl="1">
              <a:spcBef>
                <a:spcPts val="600"/>
              </a:spcBef>
              <a:spcAft>
                <a:spcPts val="0"/>
              </a:spcAft>
            </a:pPr>
            <a:endParaRPr lang="it-IT" altLang="it-IT" sz="1100" b="1" dirty="0">
              <a:latin typeface="Arial" panose="020B0604020202020204" pitchFamily="34" charset="0"/>
              <a:cs typeface="Arial" panose="020B0604020202020204" pitchFamily="34" charset="0"/>
            </a:endParaRPr>
          </a:p>
          <a:p>
            <a:pPr marL="0" lvl="1" algn="just">
              <a:spcBef>
                <a:spcPts val="600"/>
              </a:spcBef>
            </a:pPr>
            <a:endParaRPr lang="it-IT" altLang="it-IT" sz="1100" b="1" dirty="0">
              <a:latin typeface="Arial" panose="020B0604020202020204" pitchFamily="34" charset="0"/>
              <a:cs typeface="Arial" panose="020B0604020202020204" pitchFamily="34" charset="0"/>
            </a:endParaRPr>
          </a:p>
          <a:p>
            <a:pPr marL="179388" lvl="1" indent="-179388" algn="just">
              <a:spcAft>
                <a:spcPts val="600"/>
              </a:spcAft>
            </a:pPr>
            <a:r>
              <a:rPr lang="it-IT" altLang="it-IT" sz="1100" dirty="0">
                <a:latin typeface="Arial" pitchFamily="34" charset="0"/>
                <a:cs typeface="Arial" pitchFamily="34" charset="0"/>
              </a:rPr>
              <a:t>	</a:t>
            </a:r>
            <a:endParaRPr lang="it-IT" altLang="it-IT" sz="1100" b="1" dirty="0">
              <a:latin typeface="Arial" pitchFamily="34" charset="0"/>
              <a:cs typeface="Arial" pitchFamily="34" charset="0"/>
            </a:endParaRPr>
          </a:p>
        </p:txBody>
      </p:sp>
      <p:pic>
        <p:nvPicPr>
          <p:cNvPr id="4" name="Immagine 3">
            <a:extLst>
              <a:ext uri="{FF2B5EF4-FFF2-40B4-BE49-F238E27FC236}">
                <a16:creationId xmlns:a16="http://schemas.microsoft.com/office/drawing/2014/main" id="{9E76DB7E-6A61-B3C6-F49B-DB42B90060F4}"/>
              </a:ext>
            </a:extLst>
          </p:cNvPr>
          <p:cNvPicPr>
            <a:picLocks noChangeAspect="1"/>
          </p:cNvPicPr>
          <p:nvPr/>
        </p:nvPicPr>
        <p:blipFill>
          <a:blip r:embed="rId4"/>
          <a:stretch>
            <a:fillRect/>
          </a:stretch>
        </p:blipFill>
        <p:spPr>
          <a:xfrm>
            <a:off x="7998956" y="116633"/>
            <a:ext cx="999999" cy="1152128"/>
          </a:xfrm>
          <a:prstGeom prst="rect">
            <a:avLst/>
          </a:prstGeom>
        </p:spPr>
      </p:pic>
      <p:sp>
        <p:nvSpPr>
          <p:cNvPr id="10" name="CasellaDiTesto 9">
            <a:extLst>
              <a:ext uri="{FF2B5EF4-FFF2-40B4-BE49-F238E27FC236}">
                <a16:creationId xmlns:a16="http://schemas.microsoft.com/office/drawing/2014/main" id="{75F8DDB0-7392-6E90-807B-462FA90D6CFB}"/>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12" name="Rettangolo 50">
            <a:extLst>
              <a:ext uri="{FF2B5EF4-FFF2-40B4-BE49-F238E27FC236}">
                <a16:creationId xmlns:a16="http://schemas.microsoft.com/office/drawing/2014/main" id="{B5984645-F358-58FE-338D-C1AE653C36FA}"/>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225081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tangolo 83"/>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02" y="6514039"/>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9">
            <a:extLst>
              <a:ext uri="{FF2B5EF4-FFF2-40B4-BE49-F238E27FC236}">
                <a16:creationId xmlns:a16="http://schemas.microsoft.com/office/drawing/2014/main" id="{5E6B5172-8130-1C73-1266-BC225A8C6664}"/>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pic>
        <p:nvPicPr>
          <p:cNvPr id="11" name="Immagine 10">
            <a:extLst>
              <a:ext uri="{FF2B5EF4-FFF2-40B4-BE49-F238E27FC236}">
                <a16:creationId xmlns:a16="http://schemas.microsoft.com/office/drawing/2014/main" id="{DAC97871-EE64-1054-F383-E6454BA8DBAF}"/>
              </a:ext>
            </a:extLst>
          </p:cNvPr>
          <p:cNvPicPr>
            <a:picLocks noChangeAspect="1"/>
          </p:cNvPicPr>
          <p:nvPr/>
        </p:nvPicPr>
        <p:blipFill>
          <a:blip r:embed="rId6"/>
          <a:stretch>
            <a:fillRect/>
          </a:stretch>
        </p:blipFill>
        <p:spPr>
          <a:xfrm>
            <a:off x="7998956" y="116633"/>
            <a:ext cx="999999" cy="1152128"/>
          </a:xfrm>
          <a:prstGeom prst="rect">
            <a:avLst/>
          </a:prstGeom>
          <a:ln>
            <a:solidFill>
              <a:schemeClr val="bg1"/>
            </a:solidFill>
          </a:ln>
        </p:spPr>
      </p:pic>
      <p:pic>
        <p:nvPicPr>
          <p:cNvPr id="3" name="Immagine 2">
            <a:extLst>
              <a:ext uri="{FF2B5EF4-FFF2-40B4-BE49-F238E27FC236}">
                <a16:creationId xmlns:a16="http://schemas.microsoft.com/office/drawing/2014/main" id="{057EFF5B-FE7A-4FCC-8801-CC5E814AC3FD}"/>
              </a:ext>
            </a:extLst>
          </p:cNvPr>
          <p:cNvPicPr>
            <a:picLocks noChangeAspect="1"/>
          </p:cNvPicPr>
          <p:nvPr/>
        </p:nvPicPr>
        <p:blipFill>
          <a:blip r:embed="rId7"/>
          <a:stretch>
            <a:fillRect/>
          </a:stretch>
        </p:blipFill>
        <p:spPr>
          <a:xfrm>
            <a:off x="415283" y="1349739"/>
            <a:ext cx="4061073" cy="2286198"/>
          </a:xfrm>
          <a:prstGeom prst="rect">
            <a:avLst/>
          </a:prstGeom>
        </p:spPr>
      </p:pic>
      <p:pic>
        <p:nvPicPr>
          <p:cNvPr id="10" name="Immagine 9">
            <a:extLst>
              <a:ext uri="{FF2B5EF4-FFF2-40B4-BE49-F238E27FC236}">
                <a16:creationId xmlns:a16="http://schemas.microsoft.com/office/drawing/2014/main" id="{BE8EF74D-4E2B-7288-090B-EC81F8DD46A3}"/>
              </a:ext>
            </a:extLst>
          </p:cNvPr>
          <p:cNvPicPr>
            <a:picLocks noChangeAspect="1"/>
          </p:cNvPicPr>
          <p:nvPr/>
        </p:nvPicPr>
        <p:blipFill>
          <a:blip r:embed="rId8">
            <a:biLevel thresh="50000"/>
          </a:blip>
          <a:stretch>
            <a:fillRect/>
          </a:stretch>
        </p:blipFill>
        <p:spPr>
          <a:xfrm>
            <a:off x="6466829" y="1287216"/>
            <a:ext cx="1835628" cy="2348253"/>
          </a:xfrm>
          <a:prstGeom prst="rect">
            <a:avLst/>
          </a:prstGeom>
        </p:spPr>
      </p:pic>
      <p:pic>
        <p:nvPicPr>
          <p:cNvPr id="14" name="Immagine 13">
            <a:extLst>
              <a:ext uri="{FF2B5EF4-FFF2-40B4-BE49-F238E27FC236}">
                <a16:creationId xmlns:a16="http://schemas.microsoft.com/office/drawing/2014/main" id="{69903179-9631-9731-F829-EE3BC6CD11C8}"/>
              </a:ext>
            </a:extLst>
          </p:cNvPr>
          <p:cNvPicPr>
            <a:picLocks noChangeAspect="1"/>
          </p:cNvPicPr>
          <p:nvPr/>
        </p:nvPicPr>
        <p:blipFill>
          <a:blip r:embed="rId9">
            <a:biLevel thresh="50000"/>
          </a:blip>
          <a:stretch>
            <a:fillRect/>
          </a:stretch>
        </p:blipFill>
        <p:spPr>
          <a:xfrm>
            <a:off x="6496481" y="3783635"/>
            <a:ext cx="1886777" cy="2348253"/>
          </a:xfrm>
          <a:prstGeom prst="rect">
            <a:avLst/>
          </a:prstGeom>
        </p:spPr>
      </p:pic>
      <p:pic>
        <p:nvPicPr>
          <p:cNvPr id="8" name="Picture 5" descr="\\26.230.38.37\ExSviluppoServ\CAMMINI E PERCORSI\2018\AGRIGENTO - Carcere di San Vito\Immagini\FOTO SIDOTI\carcere san vito ex convento agrigento\muro esterno lato sud-est foto 2.JPG">
            <a:extLst>
              <a:ext uri="{FF2B5EF4-FFF2-40B4-BE49-F238E27FC236}">
                <a16:creationId xmlns:a16="http://schemas.microsoft.com/office/drawing/2014/main" id="{419CF356-108C-0FAD-8AC2-0FD1314F79C2}"/>
              </a:ext>
            </a:extLst>
          </p:cNvPr>
          <p:cNvPicPr>
            <a:picLocks noChangeAspect="1" noChangeArrowheads="1"/>
          </p:cNvPicPr>
          <p:nvPr/>
        </p:nvPicPr>
        <p:blipFill>
          <a:blip r:embed="rId10" cstate="print"/>
          <a:srcRect l="27889" t="-97" r="4961" b="18889"/>
          <a:stretch/>
        </p:blipFill>
        <p:spPr bwMode="auto">
          <a:xfrm>
            <a:off x="471214" y="3784654"/>
            <a:ext cx="1966898" cy="1901591"/>
          </a:xfrm>
          <a:prstGeom prst="rect">
            <a:avLst/>
          </a:prstGeom>
          <a:noFill/>
          <a:ln>
            <a:solidFill>
              <a:schemeClr val="bg1">
                <a:lumMod val="50000"/>
              </a:schemeClr>
            </a:solidFill>
          </a:ln>
        </p:spPr>
      </p:pic>
      <p:pic>
        <p:nvPicPr>
          <p:cNvPr id="9" name="Picture 6" descr="\\26.230.38.37\ExSviluppoServ\CAMMINI E PERCORSI\2018\AGRIGENTO - Carcere di San Vito\Immagini\FOTO SIDOTI\carcere san vito ex convento agrigento\ingresso foto 1.JPG">
            <a:extLst>
              <a:ext uri="{FF2B5EF4-FFF2-40B4-BE49-F238E27FC236}">
                <a16:creationId xmlns:a16="http://schemas.microsoft.com/office/drawing/2014/main" id="{BAC31AB8-25CA-077A-686E-C72C444C4E5C}"/>
              </a:ext>
            </a:extLst>
          </p:cNvPr>
          <p:cNvPicPr>
            <a:picLocks noChangeAspect="1" noChangeArrowheads="1"/>
          </p:cNvPicPr>
          <p:nvPr/>
        </p:nvPicPr>
        <p:blipFill>
          <a:blip r:embed="rId11" cstate="print"/>
          <a:srcRect t="13765"/>
          <a:stretch/>
        </p:blipFill>
        <p:spPr bwMode="auto">
          <a:xfrm>
            <a:off x="4584456" y="1347807"/>
            <a:ext cx="1602401" cy="1113536"/>
          </a:xfrm>
          <a:prstGeom prst="rect">
            <a:avLst/>
          </a:prstGeom>
          <a:noFill/>
          <a:ln>
            <a:solidFill>
              <a:schemeClr val="bg1">
                <a:lumMod val="50000"/>
              </a:schemeClr>
            </a:solidFill>
          </a:ln>
        </p:spPr>
      </p:pic>
      <p:pic>
        <p:nvPicPr>
          <p:cNvPr id="12" name="Picture 8" descr="\\26.230.38.37\ExSviluppoServ\CAMMINI E PERCORSI\2018\AGRIGENTO - Carcere di San Vito\Immagini\FOTO SIDOTI\carcere san vito ex convento agrigento\Foto copertura con cisterne foto 16.JPG">
            <a:extLst>
              <a:ext uri="{FF2B5EF4-FFF2-40B4-BE49-F238E27FC236}">
                <a16:creationId xmlns:a16="http://schemas.microsoft.com/office/drawing/2014/main" id="{82C7BDBF-08A6-299F-EEA5-AE44C3C3B1A6}"/>
              </a:ext>
            </a:extLst>
          </p:cNvPr>
          <p:cNvPicPr>
            <a:picLocks noChangeAspect="1" noChangeArrowheads="1"/>
          </p:cNvPicPr>
          <p:nvPr/>
        </p:nvPicPr>
        <p:blipFill>
          <a:blip r:embed="rId12" cstate="print"/>
          <a:srcRect t="12604"/>
          <a:stretch/>
        </p:blipFill>
        <p:spPr bwMode="auto">
          <a:xfrm>
            <a:off x="4592486" y="2538606"/>
            <a:ext cx="1602401" cy="1110350"/>
          </a:xfrm>
          <a:prstGeom prst="rect">
            <a:avLst/>
          </a:prstGeom>
          <a:noFill/>
          <a:ln>
            <a:solidFill>
              <a:schemeClr val="bg1">
                <a:lumMod val="50000"/>
              </a:schemeClr>
            </a:solidFill>
          </a:ln>
        </p:spPr>
      </p:pic>
      <p:pic>
        <p:nvPicPr>
          <p:cNvPr id="15" name="Immagine 14" descr="Immagine che contiene pianta, aria aperta, edificio, erba&#10;&#10;Descrizione generata automaticamente">
            <a:extLst>
              <a:ext uri="{FF2B5EF4-FFF2-40B4-BE49-F238E27FC236}">
                <a16:creationId xmlns:a16="http://schemas.microsoft.com/office/drawing/2014/main" id="{7BC4CC38-E5AF-1E5B-34A0-47D4B277CE57}"/>
              </a:ext>
            </a:extLst>
          </p:cNvPr>
          <p:cNvPicPr>
            <a:picLocks noChangeAspect="1"/>
          </p:cNvPicPr>
          <p:nvPr/>
        </p:nvPicPr>
        <p:blipFill>
          <a:blip r:embed="rId13" cstate="print">
            <a:extLst>
              <a:ext uri="{28A0092B-C50C-407E-A947-70E740481C1C}">
                <a14:useLocalDpi xmlns:a14="http://schemas.microsoft.com/office/drawing/2010/main" val="0"/>
              </a:ext>
            </a:extLst>
          </a:blip>
          <a:srcRect l="24841" t="2832" r="6369" b="14340"/>
          <a:stretch/>
        </p:blipFill>
        <p:spPr>
          <a:xfrm>
            <a:off x="2499976" y="3783636"/>
            <a:ext cx="1973134" cy="1903282"/>
          </a:xfrm>
          <a:prstGeom prst="rect">
            <a:avLst/>
          </a:prstGeom>
        </p:spPr>
      </p:pic>
      <p:pic>
        <p:nvPicPr>
          <p:cNvPr id="16" name="Immagine 15">
            <a:extLst>
              <a:ext uri="{FF2B5EF4-FFF2-40B4-BE49-F238E27FC236}">
                <a16:creationId xmlns:a16="http://schemas.microsoft.com/office/drawing/2014/main" id="{6CF63953-3589-8089-4DC6-C213E08E1EFC}"/>
              </a:ext>
            </a:extLst>
          </p:cNvPr>
          <p:cNvPicPr>
            <a:picLocks noChangeAspect="1"/>
          </p:cNvPicPr>
          <p:nvPr/>
        </p:nvPicPr>
        <p:blipFill>
          <a:blip r:embed="rId14"/>
          <a:stretch>
            <a:fillRect/>
          </a:stretch>
        </p:blipFill>
        <p:spPr>
          <a:xfrm>
            <a:off x="4581830" y="3703279"/>
            <a:ext cx="1602402" cy="2001079"/>
          </a:xfrm>
          <a:prstGeom prst="rect">
            <a:avLst/>
          </a:prstGeom>
        </p:spPr>
      </p:pic>
      <p:sp>
        <p:nvSpPr>
          <p:cNvPr id="2" name="CasellaDiTesto 1">
            <a:extLst>
              <a:ext uri="{FF2B5EF4-FFF2-40B4-BE49-F238E27FC236}">
                <a16:creationId xmlns:a16="http://schemas.microsoft.com/office/drawing/2014/main" id="{7897278D-B2AB-00C8-35A8-20A6BBEF1A94}"/>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6" name="Rettangolo 50">
            <a:extLst>
              <a:ext uri="{FF2B5EF4-FFF2-40B4-BE49-F238E27FC236}">
                <a16:creationId xmlns:a16="http://schemas.microsoft.com/office/drawing/2014/main" id="{3E3F5558-C92C-89DE-3D03-8A119A723EBA}"/>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9626000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sellaDiTesto 54"/>
          <p:cNvSpPr txBox="1"/>
          <p:nvPr/>
        </p:nvSpPr>
        <p:spPr>
          <a:xfrm>
            <a:off x="319712" y="1362522"/>
            <a:ext cx="8523493" cy="276999"/>
          </a:xfrm>
          <a:prstGeom prst="rect">
            <a:avLst/>
          </a:prstGeom>
          <a:solidFill>
            <a:srgbClr val="C00000"/>
          </a:solidFill>
          <a:ln w="9525">
            <a:solidFill>
              <a:srgbClr val="C00000"/>
            </a:solidFill>
            <a:miter lim="800000"/>
            <a:headEnd/>
            <a:tailEnd/>
          </a:ln>
        </p:spPr>
        <p:txBody>
          <a:bodyPr wrap="square">
            <a:spAutoFit/>
          </a:bodyPr>
          <a:lstStyle>
            <a:defPPr>
              <a:defRPr lang="it-IT"/>
            </a:defPPr>
            <a:lvl1pPr>
              <a:spcBef>
                <a:spcPct val="50000"/>
              </a:spcBef>
              <a:defRPr sz="1200" b="1">
                <a:solidFill>
                  <a:schemeClr val="bg1"/>
                </a:solidFill>
              </a:defRPr>
            </a:lvl1pPr>
          </a:lstStyle>
          <a:p>
            <a:r>
              <a:rPr lang="it-IT"/>
              <a:t>DESCRIZIONE DELLA PORZIONE INTERESSATA ALL’USO TEMPORANEO</a:t>
            </a:r>
          </a:p>
        </p:txBody>
      </p:sp>
      <p:sp>
        <p:nvSpPr>
          <p:cNvPr id="17413" name="CasellaDiTesto 19"/>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84" name="Rettangolo 83"/>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287" y="6468631"/>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magine 20">
            <a:extLst>
              <a:ext uri="{FF2B5EF4-FFF2-40B4-BE49-F238E27FC236}">
                <a16:creationId xmlns:a16="http://schemas.microsoft.com/office/drawing/2014/main" id="{FE69DC59-7AEB-64CD-36BD-F414571E4D14}"/>
              </a:ext>
            </a:extLst>
          </p:cNvPr>
          <p:cNvPicPr>
            <a:picLocks noChangeAspect="1"/>
          </p:cNvPicPr>
          <p:nvPr/>
        </p:nvPicPr>
        <p:blipFill>
          <a:blip r:embed="rId5"/>
          <a:stretch>
            <a:fillRect/>
          </a:stretch>
        </p:blipFill>
        <p:spPr>
          <a:xfrm>
            <a:off x="7998956" y="116633"/>
            <a:ext cx="999999" cy="1152128"/>
          </a:xfrm>
          <a:prstGeom prst="rect">
            <a:avLst/>
          </a:prstGeom>
          <a:ln>
            <a:solidFill>
              <a:schemeClr val="bg1"/>
            </a:solidFill>
          </a:ln>
        </p:spPr>
      </p:pic>
      <p:pic>
        <p:nvPicPr>
          <p:cNvPr id="5" name="Picture 5">
            <a:extLst>
              <a:ext uri="{FF2B5EF4-FFF2-40B4-BE49-F238E27FC236}">
                <a16:creationId xmlns:a16="http://schemas.microsoft.com/office/drawing/2014/main" id="{A95AAC66-ABAD-D26B-D80F-DD6CF5D51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13" y="6429202"/>
            <a:ext cx="8643778" cy="3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a:extLst>
              <a:ext uri="{FF2B5EF4-FFF2-40B4-BE49-F238E27FC236}">
                <a16:creationId xmlns:a16="http://schemas.microsoft.com/office/drawing/2014/main" id="{517B13F8-F5B1-13A5-68F0-C2C6B7EC3E97}"/>
              </a:ext>
            </a:extLst>
          </p:cNvPr>
          <p:cNvSpPr txBox="1"/>
          <p:nvPr/>
        </p:nvSpPr>
        <p:spPr>
          <a:xfrm>
            <a:off x="318603" y="1651735"/>
            <a:ext cx="8659811" cy="2800767"/>
          </a:xfrm>
          <a:prstGeom prst="rect">
            <a:avLst/>
          </a:prstGeom>
          <a:noFill/>
        </p:spPr>
        <p:txBody>
          <a:bodyPr wrap="square" lIns="91440" tIns="45720" rIns="91440" bIns="45720" anchor="t">
            <a:spAutoFit/>
          </a:bodyPr>
          <a:lstStyle/>
          <a:p>
            <a:pPr algn="just"/>
            <a:r>
              <a:rPr lang="it-IT" sz="1100" b="1" dirty="0">
                <a:latin typeface="Arial"/>
                <a:cs typeface="Arial"/>
              </a:rPr>
              <a:t>Aree oggetto della concessione: </a:t>
            </a:r>
            <a:r>
              <a:rPr lang="it-IT" sz="1100" dirty="0">
                <a:latin typeface="Arial"/>
                <a:cs typeface="Arial"/>
              </a:rPr>
              <a:t>Le porzioni oggetto della procedura di concessione, meglio indicate di colore rosso e verde nella planimetria contenuta nel presente documento, consistono nei percorsi di piano terra che permettono l’accesso ai locali coperti, al giardino, ai due cortili interni e alle aree esterne della struttura compresa tra le mura, oltre che al camminamento del piano primo, accessibile a seguito della messa in sicurezza e valorizzazione dei tracciati di accesso e uscita (scale) e delle garitte (in numero di quattro) di sosta della ronda dell’ex Carcere. </a:t>
            </a:r>
          </a:p>
          <a:p>
            <a:pPr algn="just"/>
            <a:r>
              <a:rPr lang="it-IT" sz="1100" dirty="0">
                <a:latin typeface="Arial"/>
                <a:cs typeface="Arial"/>
              </a:rPr>
              <a:t>Il Concessionario sarà tenuto a gestire eventuali altre porzioni che l’Agenzia del Demanio recupererà a seguito di nuove iniziative progettuali.</a:t>
            </a:r>
            <a:endParaRPr lang="it-IT" dirty="0"/>
          </a:p>
          <a:p>
            <a:pPr algn="just"/>
            <a:endParaRPr lang="it-IT" sz="1100" dirty="0">
              <a:latin typeface="Arial"/>
              <a:cs typeface="Arial"/>
            </a:endParaRPr>
          </a:p>
          <a:p>
            <a:pPr algn="just"/>
            <a:r>
              <a:rPr lang="it-IT" sz="1100" b="1" dirty="0">
                <a:latin typeface="Arial"/>
                <a:cs typeface="Arial"/>
              </a:rPr>
              <a:t>Aree da recuperare</a:t>
            </a:r>
            <a:r>
              <a:rPr lang="it-IT" sz="1100" b="1" i="1" dirty="0">
                <a:latin typeface="Arial"/>
                <a:cs typeface="Arial"/>
              </a:rPr>
              <a:t>: </a:t>
            </a:r>
            <a:r>
              <a:rPr lang="it-IT" sz="1100" dirty="0">
                <a:latin typeface="Arial"/>
                <a:cs typeface="Arial"/>
              </a:rPr>
              <a:t>Le aree perimetrate di colore azzurro nella planimetria contenuta nel presente documento, andranno recuperate e rifunzionalizzate a cura del Concessionario nel rispetto delle prescrizioni progettuali indicate negli atti di gara e previa acquisizione dei titoli abilitativi previsti dalla normativa vigente.</a:t>
            </a:r>
            <a:endParaRPr lang="en-US" sz="1100" b="1" dirty="0">
              <a:latin typeface="Arial"/>
              <a:ea typeface="Calibri"/>
              <a:cs typeface="Arial"/>
            </a:endParaRPr>
          </a:p>
          <a:p>
            <a:pPr algn="just"/>
            <a:endParaRPr lang="it-IT" sz="1100" b="1" dirty="0">
              <a:latin typeface="Arial"/>
              <a:ea typeface="Calibri"/>
              <a:cs typeface="Arial"/>
            </a:endParaRPr>
          </a:p>
          <a:p>
            <a:pPr algn="just"/>
            <a:r>
              <a:rPr lang="it-IT" sz="1100" b="1" dirty="0">
                <a:latin typeface="Arial"/>
                <a:ea typeface="Calibri"/>
                <a:cs typeface="Arial"/>
              </a:rPr>
              <a:t>Aree</a:t>
            </a:r>
            <a:r>
              <a:rPr lang="it-IT" sz="1100" b="1" dirty="0">
                <a:latin typeface="Arial"/>
                <a:cs typeface="Arial"/>
              </a:rPr>
              <a:t> opzionali: </a:t>
            </a:r>
            <a:r>
              <a:rPr lang="it-IT" sz="1100" dirty="0">
                <a:latin typeface="Arial"/>
                <a:cs typeface="Arial"/>
              </a:rPr>
              <a:t>Le aree di colore giallo, indicate nella planimetria contenuta nel presente documento, sono concedibili opzionalmente al Concessionario che si farà carico di individuare soluzioni progettuali di accessi alle stesse, nel rispetto dei pareri da acquisire dalla Soprintendenza di Agrigento, nonché ogni altro titolo abilitativo necessario ad eseguire gli interventi. In tale eventuale ipotesi, il canone sarà aumentato proporzionalmente al canone pattuito.</a:t>
            </a:r>
            <a:endParaRPr lang="en-US" sz="1100" dirty="0">
              <a:latin typeface="Arial"/>
              <a:cs typeface="Arial"/>
            </a:endParaRPr>
          </a:p>
        </p:txBody>
      </p:sp>
      <p:sp>
        <p:nvSpPr>
          <p:cNvPr id="3" name="CasellaDiTesto 2">
            <a:extLst>
              <a:ext uri="{FF2B5EF4-FFF2-40B4-BE49-F238E27FC236}">
                <a16:creationId xmlns:a16="http://schemas.microsoft.com/office/drawing/2014/main" id="{75755921-E23B-9B83-BA12-7A395CC2A449}"/>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4" name="Rettangolo 50">
            <a:extLst>
              <a:ext uri="{FF2B5EF4-FFF2-40B4-BE49-F238E27FC236}">
                <a16:creationId xmlns:a16="http://schemas.microsoft.com/office/drawing/2014/main" id="{48C27226-B253-1452-8470-070E5B71214A}"/>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243431392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tangolo 83"/>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02" y="6514039"/>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9">
            <a:extLst>
              <a:ext uri="{FF2B5EF4-FFF2-40B4-BE49-F238E27FC236}">
                <a16:creationId xmlns:a16="http://schemas.microsoft.com/office/drawing/2014/main" id="{5E6B5172-8130-1C73-1266-BC225A8C6664}"/>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pic>
        <p:nvPicPr>
          <p:cNvPr id="11" name="Immagine 10">
            <a:extLst>
              <a:ext uri="{FF2B5EF4-FFF2-40B4-BE49-F238E27FC236}">
                <a16:creationId xmlns:a16="http://schemas.microsoft.com/office/drawing/2014/main" id="{DAC97871-EE64-1054-F383-E6454BA8DBAF}"/>
              </a:ext>
            </a:extLst>
          </p:cNvPr>
          <p:cNvPicPr>
            <a:picLocks noChangeAspect="1"/>
          </p:cNvPicPr>
          <p:nvPr/>
        </p:nvPicPr>
        <p:blipFill>
          <a:blip r:embed="rId6"/>
          <a:stretch>
            <a:fillRect/>
          </a:stretch>
        </p:blipFill>
        <p:spPr>
          <a:xfrm>
            <a:off x="7998956" y="116633"/>
            <a:ext cx="999999" cy="1152128"/>
          </a:xfrm>
          <a:prstGeom prst="rect">
            <a:avLst/>
          </a:prstGeom>
          <a:ln>
            <a:solidFill>
              <a:schemeClr val="bg1"/>
            </a:solidFill>
          </a:ln>
        </p:spPr>
      </p:pic>
      <p:pic>
        <p:nvPicPr>
          <p:cNvPr id="2" name="Immagine 1" descr="Immagine che contiene testo, diagramma, Piano, mappa&#10;&#10;Descrizione generata automaticamente">
            <a:extLst>
              <a:ext uri="{FF2B5EF4-FFF2-40B4-BE49-F238E27FC236}">
                <a16:creationId xmlns:a16="http://schemas.microsoft.com/office/drawing/2014/main" id="{08911758-D22B-721B-54BF-2F78EA12E478}"/>
              </a:ext>
            </a:extLst>
          </p:cNvPr>
          <p:cNvPicPr>
            <a:picLocks noChangeAspect="1"/>
          </p:cNvPicPr>
          <p:nvPr/>
        </p:nvPicPr>
        <p:blipFill>
          <a:blip r:embed="rId7"/>
          <a:srcRect l="1479" t="6903" r="11834" b="6642"/>
          <a:stretch/>
        </p:blipFill>
        <p:spPr>
          <a:xfrm>
            <a:off x="1368665" y="1187417"/>
            <a:ext cx="6203709" cy="5020024"/>
          </a:xfrm>
          <a:prstGeom prst="rect">
            <a:avLst/>
          </a:prstGeom>
          <a:ln>
            <a:solidFill>
              <a:schemeClr val="bg1"/>
            </a:solidFill>
          </a:ln>
        </p:spPr>
      </p:pic>
      <p:sp>
        <p:nvSpPr>
          <p:cNvPr id="6" name="CasellaDiTesto 5">
            <a:extLst>
              <a:ext uri="{FF2B5EF4-FFF2-40B4-BE49-F238E27FC236}">
                <a16:creationId xmlns:a16="http://schemas.microsoft.com/office/drawing/2014/main" id="{A9E355F7-12FB-4760-8AD7-0D3513467BEC}"/>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5" name="Rettangolo 50">
            <a:extLst>
              <a:ext uri="{FF2B5EF4-FFF2-40B4-BE49-F238E27FC236}">
                <a16:creationId xmlns:a16="http://schemas.microsoft.com/office/drawing/2014/main" id="{2688BAC9-5523-D40F-0D5B-D7AB5E832AE9}"/>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
        <p:nvSpPr>
          <p:cNvPr id="3" name="CasellaDiTesto 5">
            <a:extLst>
              <a:ext uri="{FF2B5EF4-FFF2-40B4-BE49-F238E27FC236}">
                <a16:creationId xmlns:a16="http://schemas.microsoft.com/office/drawing/2014/main" id="{51B2D365-DFAE-9626-DA84-13855638FBF6}"/>
              </a:ext>
            </a:extLst>
          </p:cNvPr>
          <p:cNvSpPr txBox="1"/>
          <p:nvPr/>
        </p:nvSpPr>
        <p:spPr>
          <a:xfrm rot="19060630">
            <a:off x="361026" y="3075057"/>
            <a:ext cx="8421949" cy="707886"/>
          </a:xfrm>
          <a:prstGeom prst="rect">
            <a:avLst/>
          </a:prstGeom>
          <a:solidFill>
            <a:srgbClr val="FF0000">
              <a:alpha val="80000"/>
            </a:srgb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000" b="1" dirty="0">
                <a:solidFill>
                  <a:schemeClr val="bg2"/>
                </a:solidFill>
                <a:latin typeface="Arial Narrow" panose="020B0606020202030204" pitchFamily="34" charset="0"/>
              </a:rPr>
              <a:t>SOSTITUITA</a:t>
            </a:r>
          </a:p>
        </p:txBody>
      </p:sp>
    </p:spTree>
    <p:extLst>
      <p:ext uri="{BB962C8B-B14F-4D97-AF65-F5344CB8AC3E}">
        <p14:creationId xmlns:p14="http://schemas.microsoft.com/office/powerpoint/2010/main" val="286796144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C354-B3B6-6198-F562-2C048A094AE6}"/>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5ED4EE9-E6EF-277A-253D-37DD505632D0}"/>
              </a:ext>
            </a:extLst>
          </p:cNvPr>
          <p:cNvPicPr>
            <a:picLocks noChangeAspect="1"/>
          </p:cNvPicPr>
          <p:nvPr/>
        </p:nvPicPr>
        <p:blipFill>
          <a:blip r:embed="rId3"/>
          <a:stretch>
            <a:fillRect/>
          </a:stretch>
        </p:blipFill>
        <p:spPr>
          <a:xfrm>
            <a:off x="1289273" y="1268761"/>
            <a:ext cx="6586542" cy="4945872"/>
          </a:xfrm>
          <a:prstGeom prst="rect">
            <a:avLst/>
          </a:prstGeom>
        </p:spPr>
      </p:pic>
      <p:sp>
        <p:nvSpPr>
          <p:cNvPr id="84" name="Rettangolo 83">
            <a:extLst>
              <a:ext uri="{FF2B5EF4-FFF2-40B4-BE49-F238E27FC236}">
                <a16:creationId xmlns:a16="http://schemas.microsoft.com/office/drawing/2014/main" id="{96826FBF-4177-37EB-E3DC-C273C0EDD222}"/>
              </a:ext>
            </a:extLst>
          </p:cNvPr>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2051" name="Picture 3">
            <a:extLst>
              <a:ext uri="{FF2B5EF4-FFF2-40B4-BE49-F238E27FC236}">
                <a16:creationId xmlns:a16="http://schemas.microsoft.com/office/drawing/2014/main" id="{0FFB9A0A-96EC-256E-C34F-86FC02DE1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002" y="6514039"/>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a:extLst>
              <a:ext uri="{FF2B5EF4-FFF2-40B4-BE49-F238E27FC236}">
                <a16:creationId xmlns:a16="http://schemas.microsoft.com/office/drawing/2014/main" id="{92180296-93AA-F4DE-6314-7551628F6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id="{C30EB26C-30BA-B551-3110-EE600BE69D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9">
            <a:extLst>
              <a:ext uri="{FF2B5EF4-FFF2-40B4-BE49-F238E27FC236}">
                <a16:creationId xmlns:a16="http://schemas.microsoft.com/office/drawing/2014/main" id="{CF6D83B2-EB8A-69E9-4D54-38FE434A30AC}"/>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pic>
        <p:nvPicPr>
          <p:cNvPr id="11" name="Immagine 10">
            <a:extLst>
              <a:ext uri="{FF2B5EF4-FFF2-40B4-BE49-F238E27FC236}">
                <a16:creationId xmlns:a16="http://schemas.microsoft.com/office/drawing/2014/main" id="{5A6D0534-D76E-8B47-9A4F-018F7A4BA20E}"/>
              </a:ext>
            </a:extLst>
          </p:cNvPr>
          <p:cNvPicPr>
            <a:picLocks noChangeAspect="1"/>
          </p:cNvPicPr>
          <p:nvPr/>
        </p:nvPicPr>
        <p:blipFill>
          <a:blip r:embed="rId7"/>
          <a:stretch>
            <a:fillRect/>
          </a:stretch>
        </p:blipFill>
        <p:spPr>
          <a:xfrm>
            <a:off x="7998956" y="116633"/>
            <a:ext cx="999999" cy="1152128"/>
          </a:xfrm>
          <a:prstGeom prst="rect">
            <a:avLst/>
          </a:prstGeom>
          <a:ln>
            <a:solidFill>
              <a:schemeClr val="bg1"/>
            </a:solidFill>
          </a:ln>
        </p:spPr>
      </p:pic>
      <p:sp>
        <p:nvSpPr>
          <p:cNvPr id="6" name="CasellaDiTesto 5">
            <a:extLst>
              <a:ext uri="{FF2B5EF4-FFF2-40B4-BE49-F238E27FC236}">
                <a16:creationId xmlns:a16="http://schemas.microsoft.com/office/drawing/2014/main" id="{403F623D-8C9F-F3EF-C3AB-561C6F22DE55}"/>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5" name="Rettangolo 50">
            <a:extLst>
              <a:ext uri="{FF2B5EF4-FFF2-40B4-BE49-F238E27FC236}">
                <a16:creationId xmlns:a16="http://schemas.microsoft.com/office/drawing/2014/main" id="{66A1CC87-B8FE-2307-E360-EA475F0DE1CA}"/>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8363855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ttangolo 83"/>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02" y="6514039"/>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9">
            <a:extLst>
              <a:ext uri="{FF2B5EF4-FFF2-40B4-BE49-F238E27FC236}">
                <a16:creationId xmlns:a16="http://schemas.microsoft.com/office/drawing/2014/main" id="{5E6B5172-8130-1C73-1266-BC225A8C6664}"/>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pic>
        <p:nvPicPr>
          <p:cNvPr id="11" name="Immagine 10">
            <a:extLst>
              <a:ext uri="{FF2B5EF4-FFF2-40B4-BE49-F238E27FC236}">
                <a16:creationId xmlns:a16="http://schemas.microsoft.com/office/drawing/2014/main" id="{DAC97871-EE64-1054-F383-E6454BA8DBAF}"/>
              </a:ext>
            </a:extLst>
          </p:cNvPr>
          <p:cNvPicPr>
            <a:picLocks noChangeAspect="1"/>
          </p:cNvPicPr>
          <p:nvPr/>
        </p:nvPicPr>
        <p:blipFill>
          <a:blip r:embed="rId6"/>
          <a:stretch>
            <a:fillRect/>
          </a:stretch>
        </p:blipFill>
        <p:spPr>
          <a:xfrm>
            <a:off x="7998956" y="116633"/>
            <a:ext cx="999999" cy="1152128"/>
          </a:xfrm>
          <a:prstGeom prst="rect">
            <a:avLst/>
          </a:prstGeom>
          <a:ln>
            <a:solidFill>
              <a:schemeClr val="bg1"/>
            </a:solidFill>
          </a:ln>
        </p:spPr>
      </p:pic>
      <p:pic>
        <p:nvPicPr>
          <p:cNvPr id="3" name="Immagine 2" descr="Immagine che contiene testo, diagramma, Rettangolo, Piano&#10;&#10;Descrizione generata automaticamente">
            <a:extLst>
              <a:ext uri="{FF2B5EF4-FFF2-40B4-BE49-F238E27FC236}">
                <a16:creationId xmlns:a16="http://schemas.microsoft.com/office/drawing/2014/main" id="{9B02734F-5BD3-CEE0-4271-D1E82861EC65}"/>
              </a:ext>
            </a:extLst>
          </p:cNvPr>
          <p:cNvPicPr>
            <a:picLocks noChangeAspect="1"/>
          </p:cNvPicPr>
          <p:nvPr/>
        </p:nvPicPr>
        <p:blipFill>
          <a:blip r:embed="rId7"/>
          <a:srcRect l="2086" t="6772" r="16686" b="13400"/>
          <a:stretch/>
        </p:blipFill>
        <p:spPr>
          <a:xfrm>
            <a:off x="1465908" y="1091766"/>
            <a:ext cx="6212183" cy="4992334"/>
          </a:xfrm>
          <a:prstGeom prst="rect">
            <a:avLst/>
          </a:prstGeom>
          <a:ln>
            <a:noFill/>
          </a:ln>
        </p:spPr>
      </p:pic>
      <p:sp>
        <p:nvSpPr>
          <p:cNvPr id="2" name="CasellaDiTesto 1">
            <a:extLst>
              <a:ext uri="{FF2B5EF4-FFF2-40B4-BE49-F238E27FC236}">
                <a16:creationId xmlns:a16="http://schemas.microsoft.com/office/drawing/2014/main" id="{193E0F5A-F0C2-A65C-AAAD-554E8268B36E}"/>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6" name="Rettangolo 50">
            <a:extLst>
              <a:ext uri="{FF2B5EF4-FFF2-40B4-BE49-F238E27FC236}">
                <a16:creationId xmlns:a16="http://schemas.microsoft.com/office/drawing/2014/main" id="{CC0D724C-1149-B73E-0614-94BA40936E88}"/>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
        <p:nvSpPr>
          <p:cNvPr id="5" name="CasellaDiTesto 5">
            <a:extLst>
              <a:ext uri="{FF2B5EF4-FFF2-40B4-BE49-F238E27FC236}">
                <a16:creationId xmlns:a16="http://schemas.microsoft.com/office/drawing/2014/main" id="{E1E2064A-5348-5B3E-50BD-FA71D9AA88BB}"/>
              </a:ext>
            </a:extLst>
          </p:cNvPr>
          <p:cNvSpPr txBox="1"/>
          <p:nvPr/>
        </p:nvSpPr>
        <p:spPr>
          <a:xfrm rot="19060630">
            <a:off x="361026" y="3075057"/>
            <a:ext cx="8421949" cy="707886"/>
          </a:xfrm>
          <a:prstGeom prst="rect">
            <a:avLst/>
          </a:prstGeom>
          <a:solidFill>
            <a:srgbClr val="FF0000">
              <a:alpha val="80000"/>
            </a:srgbClr>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4000" b="1" dirty="0">
                <a:solidFill>
                  <a:schemeClr val="bg2"/>
                </a:solidFill>
                <a:latin typeface="Arial Narrow" panose="020B0606020202030204" pitchFamily="34" charset="0"/>
              </a:rPr>
              <a:t>SOSTITUITA</a:t>
            </a:r>
          </a:p>
        </p:txBody>
      </p:sp>
    </p:spTree>
    <p:extLst>
      <p:ext uri="{BB962C8B-B14F-4D97-AF65-F5344CB8AC3E}">
        <p14:creationId xmlns:p14="http://schemas.microsoft.com/office/powerpoint/2010/main" val="99433751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9D4D-4076-2B3A-4DEB-9C58486DC699}"/>
            </a:ext>
          </a:extLst>
        </p:cNvPr>
        <p:cNvGrpSpPr/>
        <p:nvPr/>
      </p:nvGrpSpPr>
      <p:grpSpPr>
        <a:xfrm>
          <a:off x="0" y="0"/>
          <a:ext cx="0" cy="0"/>
          <a:chOff x="0" y="0"/>
          <a:chExt cx="0" cy="0"/>
        </a:xfrm>
      </p:grpSpPr>
      <p:sp>
        <p:nvSpPr>
          <p:cNvPr id="84" name="Rettangolo 83">
            <a:extLst>
              <a:ext uri="{FF2B5EF4-FFF2-40B4-BE49-F238E27FC236}">
                <a16:creationId xmlns:a16="http://schemas.microsoft.com/office/drawing/2014/main" id="{74E243DD-7907-F817-7D3A-6D8025B7A224}"/>
              </a:ext>
            </a:extLst>
          </p:cNvPr>
          <p:cNvSpPr/>
          <p:nvPr/>
        </p:nvSpPr>
        <p:spPr>
          <a:xfrm>
            <a:off x="5889381" y="123825"/>
            <a:ext cx="549519" cy="6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anchor="ctr"/>
          <a:lstStyle/>
          <a:p>
            <a:pPr algn="ctr">
              <a:defRPr/>
            </a:pPr>
            <a:endParaRPr lang="it-IT"/>
          </a:p>
        </p:txBody>
      </p:sp>
      <p:pic>
        <p:nvPicPr>
          <p:cNvPr id="2051" name="Picture 3">
            <a:extLst>
              <a:ext uri="{FF2B5EF4-FFF2-40B4-BE49-F238E27FC236}">
                <a16:creationId xmlns:a16="http://schemas.microsoft.com/office/drawing/2014/main" id="{D0FA8BD9-E451-E4A2-5FA1-03E70523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002" y="6514039"/>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a:extLst>
              <a:ext uri="{FF2B5EF4-FFF2-40B4-BE49-F238E27FC236}">
                <a16:creationId xmlns:a16="http://schemas.microsoft.com/office/drawing/2014/main" id="{31FAC6F8-3F61-2322-F3F5-E25DF022E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a:extLst>
              <a:ext uri="{FF2B5EF4-FFF2-40B4-BE49-F238E27FC236}">
                <a16:creationId xmlns:a16="http://schemas.microsoft.com/office/drawing/2014/main" id="{0C43A170-E034-BF81-99AC-20DAEEE74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993" y="6500813"/>
            <a:ext cx="24923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19">
            <a:extLst>
              <a:ext uri="{FF2B5EF4-FFF2-40B4-BE49-F238E27FC236}">
                <a16:creationId xmlns:a16="http://schemas.microsoft.com/office/drawing/2014/main" id="{D0D639FA-8A05-85E7-FEB5-E745562A40CF}"/>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pic>
        <p:nvPicPr>
          <p:cNvPr id="11" name="Immagine 10">
            <a:extLst>
              <a:ext uri="{FF2B5EF4-FFF2-40B4-BE49-F238E27FC236}">
                <a16:creationId xmlns:a16="http://schemas.microsoft.com/office/drawing/2014/main" id="{1A808ECC-233E-0837-CA45-ED0B452BB596}"/>
              </a:ext>
            </a:extLst>
          </p:cNvPr>
          <p:cNvPicPr>
            <a:picLocks noChangeAspect="1"/>
          </p:cNvPicPr>
          <p:nvPr/>
        </p:nvPicPr>
        <p:blipFill>
          <a:blip r:embed="rId6"/>
          <a:stretch>
            <a:fillRect/>
          </a:stretch>
        </p:blipFill>
        <p:spPr>
          <a:xfrm>
            <a:off x="7998956" y="116633"/>
            <a:ext cx="999999" cy="1152128"/>
          </a:xfrm>
          <a:prstGeom prst="rect">
            <a:avLst/>
          </a:prstGeom>
          <a:ln>
            <a:solidFill>
              <a:schemeClr val="bg1"/>
            </a:solidFill>
          </a:ln>
        </p:spPr>
      </p:pic>
      <p:sp>
        <p:nvSpPr>
          <p:cNvPr id="2" name="CasellaDiTesto 1">
            <a:extLst>
              <a:ext uri="{FF2B5EF4-FFF2-40B4-BE49-F238E27FC236}">
                <a16:creationId xmlns:a16="http://schemas.microsoft.com/office/drawing/2014/main" id="{889DC109-E02D-B825-12CA-8B6B48810050}"/>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6" name="Rettangolo 50">
            <a:extLst>
              <a:ext uri="{FF2B5EF4-FFF2-40B4-BE49-F238E27FC236}">
                <a16:creationId xmlns:a16="http://schemas.microsoft.com/office/drawing/2014/main" id="{089A01B4-150A-B768-C908-05FA9FD3336B}"/>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pic>
        <p:nvPicPr>
          <p:cNvPr id="8" name="Immagine 7">
            <a:extLst>
              <a:ext uri="{FF2B5EF4-FFF2-40B4-BE49-F238E27FC236}">
                <a16:creationId xmlns:a16="http://schemas.microsoft.com/office/drawing/2014/main" id="{580B984F-A974-7D4C-FBD4-3ECF0AB48109}"/>
              </a:ext>
            </a:extLst>
          </p:cNvPr>
          <p:cNvPicPr>
            <a:picLocks noChangeAspect="1"/>
          </p:cNvPicPr>
          <p:nvPr/>
        </p:nvPicPr>
        <p:blipFill>
          <a:blip r:embed="rId7"/>
          <a:stretch>
            <a:fillRect/>
          </a:stretch>
        </p:blipFill>
        <p:spPr>
          <a:xfrm>
            <a:off x="855016" y="1199241"/>
            <a:ext cx="6947552" cy="5015392"/>
          </a:xfrm>
          <a:prstGeom prst="rect">
            <a:avLst/>
          </a:prstGeom>
        </p:spPr>
      </p:pic>
    </p:spTree>
    <p:extLst>
      <p:ext uri="{BB962C8B-B14F-4D97-AF65-F5344CB8AC3E}">
        <p14:creationId xmlns:p14="http://schemas.microsoft.com/office/powerpoint/2010/main" val="334328248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539750" y="6453188"/>
            <a:ext cx="251558" cy="314446"/>
          </a:xfrm>
          <a:prstGeom prst="rect">
            <a:avLst/>
          </a:prstGeom>
          <a:noFill/>
          <a:ln w="9525">
            <a:noFill/>
            <a:miter lim="800000"/>
            <a:headEnd/>
            <a:tailEnd/>
          </a:ln>
        </p:spPr>
      </p:pic>
      <p:sp>
        <p:nvSpPr>
          <p:cNvPr id="26626" name="Text Box 4"/>
          <p:cNvSpPr txBox="1">
            <a:spLocks noChangeArrowheads="1"/>
          </p:cNvSpPr>
          <p:nvPr/>
        </p:nvSpPr>
        <p:spPr bwMode="auto">
          <a:xfrm>
            <a:off x="325029" y="1284759"/>
            <a:ext cx="8403307" cy="276999"/>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QUADRO DELLA PIANIFICAZIONE TERRITORIALE ED URBANISTICA</a:t>
            </a:r>
          </a:p>
        </p:txBody>
      </p:sp>
      <p:sp>
        <p:nvSpPr>
          <p:cNvPr id="11" name="Rettangolo 21"/>
          <p:cNvSpPr>
            <a:spLocks noChangeArrowheads="1"/>
          </p:cNvSpPr>
          <p:nvPr/>
        </p:nvSpPr>
        <p:spPr bwMode="auto">
          <a:xfrm>
            <a:off x="279399" y="1439581"/>
            <a:ext cx="8642350" cy="754053"/>
          </a:xfrm>
          <a:prstGeom prst="rect">
            <a:avLst/>
          </a:prstGeom>
          <a:noFill/>
          <a:ln w="9525">
            <a:noFill/>
            <a:miter lim="800000"/>
            <a:headEnd/>
            <a:tailEnd/>
          </a:ln>
        </p:spPr>
        <p:txBody>
          <a:bodyPr wrap="square">
            <a:spAutoFit/>
          </a:bodyPr>
          <a:lstStyle/>
          <a:p>
            <a:pPr marL="179388" lvl="1" indent="-95250" algn="just">
              <a:spcAft>
                <a:spcPts val="600"/>
              </a:spcAft>
            </a:pPr>
            <a:r>
              <a:rPr lang="it-IT" altLang="it-IT" sz="1100" b="1">
                <a:cs typeface="Arial" charset="0"/>
              </a:rPr>
              <a:t>	</a:t>
            </a:r>
          </a:p>
          <a:p>
            <a:pPr marL="84138" lvl="1" algn="just">
              <a:spcBef>
                <a:spcPts val="600"/>
              </a:spcBef>
              <a:spcAft>
                <a:spcPts val="0"/>
              </a:spcAft>
            </a:pPr>
            <a:endParaRPr lang="it-IT" sz="1100" b="1"/>
          </a:p>
          <a:p>
            <a:pPr marL="179388" lvl="1" indent="-95250" algn="just">
              <a:spcAft>
                <a:spcPts val="600"/>
              </a:spcAft>
            </a:pPr>
            <a:r>
              <a:rPr lang="it-IT" sz="1100"/>
              <a:t>	</a:t>
            </a:r>
            <a:endParaRPr lang="it-IT" altLang="it-IT" sz="1100" b="1">
              <a:latin typeface="Arial" pitchFamily="34" charset="0"/>
              <a:cs typeface="Arial" pitchFamily="34" charset="0"/>
            </a:endParaRPr>
          </a:p>
        </p:txBody>
      </p:sp>
      <p:sp>
        <p:nvSpPr>
          <p:cNvPr id="17" name="CasellaDiTesto 43">
            <a:extLst>
              <a:ext uri="{FF2B5EF4-FFF2-40B4-BE49-F238E27FC236}">
                <a16:creationId xmlns:a16="http://schemas.microsoft.com/office/drawing/2014/main" id="{C2BB00F8-0A13-6666-D5FF-2B45C1669374}"/>
              </a:ext>
            </a:extLst>
          </p:cNvPr>
          <p:cNvSpPr txBox="1">
            <a:spLocks noChangeArrowheads="1"/>
          </p:cNvSpPr>
          <p:nvPr/>
        </p:nvSpPr>
        <p:spPr bwMode="auto">
          <a:xfrm>
            <a:off x="317989" y="1681668"/>
            <a:ext cx="5162713"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it-IT" altLang="it-IT" sz="1000" b="1" dirty="0">
                <a:latin typeface="Arial" charset="0"/>
              </a:rPr>
              <a:t>PIANO URBANISTICO VIGENTE A LIVELLO COMUNALE</a:t>
            </a:r>
          </a:p>
          <a:p>
            <a:pPr marL="0" marR="0" indent="0" algn="just" defTabSz="914342" rtl="0" eaLnBrk="1" fontAlgn="auto" latinLnBrk="0" hangingPunct="1">
              <a:lnSpc>
                <a:spcPct val="100000"/>
              </a:lnSpc>
              <a:spcBef>
                <a:spcPct val="0"/>
              </a:spcBef>
              <a:spcAft>
                <a:spcPts val="0"/>
              </a:spcAft>
              <a:buClrTx/>
              <a:buSzTx/>
              <a:buFontTx/>
              <a:buNone/>
              <a:tabLst/>
              <a:defRPr/>
            </a:pPr>
            <a:r>
              <a:rPr lang="it-IT" altLang="it-IT" sz="1100" b="1" i="1" kern="1200" dirty="0">
                <a:solidFill>
                  <a:schemeClr val="tx1"/>
                </a:solidFill>
                <a:latin typeface="Arial" charset="0"/>
                <a:ea typeface="+mn-ea"/>
                <a:cs typeface="+mn-cs"/>
              </a:rPr>
              <a:t>P.R.G. del Comune di Agrigento, NTA</a:t>
            </a:r>
            <a:r>
              <a:rPr lang="it-IT" altLang="it-IT" sz="1100" b="1" i="1" kern="1200" baseline="0" dirty="0">
                <a:solidFill>
                  <a:schemeClr val="tx1"/>
                </a:solidFill>
                <a:latin typeface="Arial" charset="0"/>
                <a:ea typeface="+mn-ea"/>
                <a:cs typeface="+mn-cs"/>
              </a:rPr>
              <a:t> e REC adottati dal Consiglio Comunale con Delibera n.18 del 01/02/2012, e poi approvati con DDG n. 1106 del 28/10/2009.</a:t>
            </a:r>
          </a:p>
          <a:p>
            <a:pPr marL="0" marR="0" indent="0" algn="just" defTabSz="914342" rtl="0" eaLnBrk="1" fontAlgn="auto" latinLnBrk="0" hangingPunct="1">
              <a:lnSpc>
                <a:spcPct val="100000"/>
              </a:lnSpc>
              <a:spcBef>
                <a:spcPct val="0"/>
              </a:spcBef>
              <a:spcAft>
                <a:spcPts val="0"/>
              </a:spcAft>
              <a:buClrTx/>
              <a:buSzTx/>
              <a:buFontTx/>
              <a:buNone/>
              <a:tabLst/>
              <a:defRPr/>
            </a:pPr>
            <a:r>
              <a:rPr lang="it-IT" altLang="it-IT" sz="1100" b="1" i="1" kern="1200" baseline="0" dirty="0">
                <a:solidFill>
                  <a:schemeClr val="tx1"/>
                </a:solidFill>
                <a:latin typeface="Arial" charset="0"/>
                <a:ea typeface="+mn-ea"/>
                <a:cs typeface="+mn-cs"/>
              </a:rPr>
              <a:t>DDG n. 459/201, n. 760/2010 e n. 538/2001,  DPRS n. 1179/2012 di approvazione degli elaborati di PRG rimodulati.</a:t>
            </a:r>
            <a:endParaRPr lang="it-IT" altLang="it-IT" sz="1100" i="1" dirty="0">
              <a:solidFill>
                <a:srgbClr val="FF0000"/>
              </a:solidFill>
              <a:latin typeface="Arial" charset="0"/>
            </a:endParaRPr>
          </a:p>
          <a:p>
            <a:pPr algn="just" defTabSz="914342" eaLnBrk="1" fontAlgn="auto" hangingPunct="1">
              <a:spcBef>
                <a:spcPct val="0"/>
              </a:spcBef>
              <a:spcAft>
                <a:spcPts val="0"/>
              </a:spcAft>
              <a:buNone/>
              <a:defRPr/>
            </a:pPr>
            <a:r>
              <a:rPr lang="it-IT" sz="1100" dirty="0">
                <a:latin typeface="Arial" panose="020B0604020202020204" pitchFamily="34" charset="0"/>
                <a:cs typeface="Arial" panose="020B0604020202020204" pitchFamily="34" charset="0"/>
              </a:rPr>
              <a:t>La </a:t>
            </a:r>
            <a:r>
              <a:rPr lang="it-IT" sz="1100" dirty="0" err="1">
                <a:latin typeface="Arial" panose="020B0604020202020204" pitchFamily="34" charset="0"/>
                <a:cs typeface="Arial" panose="020B0604020202020204" pitchFamily="34" charset="0"/>
              </a:rPr>
              <a:t>p.lla</a:t>
            </a:r>
            <a:r>
              <a:rPr lang="it-IT" sz="1100" dirty="0">
                <a:latin typeface="Arial" panose="020B0604020202020204" pitchFamily="34" charset="0"/>
                <a:cs typeface="Arial" panose="020B0604020202020204" pitchFamily="34" charset="0"/>
              </a:rPr>
              <a:t> 3055 del foglio di mappa n. 142 ricade nella Zona Omogenea F – sottozona F1 “Attrezzature e servizi di livello generale, comunale e sovracomunale” </a:t>
            </a:r>
            <a:r>
              <a:rPr lang="it-IT" sz="1100" u="sng" dirty="0">
                <a:latin typeface="Arial" panose="020B0604020202020204" pitchFamily="34" charset="0"/>
                <a:cs typeface="Arial" panose="020B0604020202020204" pitchFamily="34" charset="0"/>
              </a:rPr>
              <a:t>(art. 32 delle Norme Tecniche di Attuazione del Comune di Agrigento).</a:t>
            </a:r>
          </a:p>
          <a:p>
            <a:pPr algn="just" defTabSz="914342" eaLnBrk="1" fontAlgn="auto" hangingPunct="1">
              <a:spcBef>
                <a:spcPct val="0"/>
              </a:spcBef>
              <a:spcAft>
                <a:spcPts val="0"/>
              </a:spcAft>
              <a:buNone/>
              <a:defRPr/>
            </a:pPr>
            <a:endParaRPr lang="it-IT" sz="1100" u="sng" dirty="0">
              <a:latin typeface="Arial" panose="020B0604020202020204" pitchFamily="34" charset="0"/>
              <a:cs typeface="Arial" panose="020B0604020202020204" pitchFamily="34" charset="0"/>
            </a:endParaRPr>
          </a:p>
          <a:p>
            <a:pPr algn="just" defTabSz="914342" eaLnBrk="1" fontAlgn="auto" hangingPunct="1">
              <a:spcBef>
                <a:spcPct val="0"/>
              </a:spcBef>
              <a:spcAft>
                <a:spcPts val="0"/>
              </a:spcAft>
              <a:buNone/>
              <a:defRPr/>
            </a:pPr>
            <a:r>
              <a:rPr lang="it-IT" sz="1100" i="1" dirty="0">
                <a:latin typeface="Arial" panose="020B0604020202020204" pitchFamily="34" charset="0"/>
                <a:cs typeface="Arial" panose="020B0604020202020204" pitchFamily="34" charset="0"/>
              </a:rPr>
              <a:t>«Comprendono le aree per attrezzature pubbliche di interesse generale a livello intercomunale (servizi pubblici, privatizzati, o convenzionabili) di cui all’art. 4, punto 5 del 4 DM 144/68): Istruzione superiore, Sanitarie ed ospedaliere, Parchi pubblici urbani e territoriali. In particolare sono destinate alla realizzazione delle attrezzature richiamate alle categorie B “Funzioni terziarie” (U4-U5-U7-U8-U9-U11-U15-U16). Possono inoltre essere autorizzate quelle costruzioni che si rendono necessarie per ospitare particolari attività con caratteri di pubblica iniziativa e di pubblico interesse, oltre quelle destinate a favorire lo svolgimento di attività culturali, amministrative, sanitarie, cimiteriali, tecnologiche, aeroportuali, portuali, stazioni ferroviarie e autostazioni. </a:t>
            </a:r>
            <a:r>
              <a:rPr lang="it-IT" sz="1100" b="1" i="1" u="sng" dirty="0">
                <a:latin typeface="Arial" panose="020B0604020202020204" pitchFamily="34" charset="0"/>
                <a:cs typeface="Arial" panose="020B0604020202020204" pitchFamily="34" charset="0"/>
              </a:rPr>
              <a:t>Nell’ambito F1 corrispondente all’ex carcere di S. Vito è consentita la realizzazione di strutture turistico – ricettive integrative di funzioni culturali e didattiche.»</a:t>
            </a:r>
          </a:p>
          <a:p>
            <a:pPr algn="just" defTabSz="914342" eaLnBrk="1" hangingPunct="1">
              <a:spcBef>
                <a:spcPct val="0"/>
              </a:spcBef>
              <a:buNone/>
              <a:defRPr/>
            </a:pPr>
            <a:endParaRPr lang="it-IT" sz="1100" dirty="0">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C3F87E11-E96D-5F0C-5E14-0AC5E4E85AB8}"/>
              </a:ext>
            </a:extLst>
          </p:cNvPr>
          <p:cNvPicPr>
            <a:picLocks noChangeAspect="1"/>
          </p:cNvPicPr>
          <p:nvPr/>
        </p:nvPicPr>
        <p:blipFill>
          <a:blip r:embed="rId4"/>
          <a:stretch>
            <a:fillRect/>
          </a:stretch>
        </p:blipFill>
        <p:spPr>
          <a:xfrm>
            <a:off x="7998956" y="116633"/>
            <a:ext cx="999999" cy="1152128"/>
          </a:xfrm>
          <a:prstGeom prst="rect">
            <a:avLst/>
          </a:prstGeom>
          <a:ln>
            <a:solidFill>
              <a:schemeClr val="bg1"/>
            </a:solidFill>
          </a:ln>
        </p:spPr>
      </p:pic>
      <p:pic>
        <p:nvPicPr>
          <p:cNvPr id="10" name="Picture 5">
            <a:extLst>
              <a:ext uri="{FF2B5EF4-FFF2-40B4-BE49-F238E27FC236}">
                <a16:creationId xmlns:a16="http://schemas.microsoft.com/office/drawing/2014/main" id="{6DB06463-A742-D55C-54C7-BD33C1AA8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12" y="6429201"/>
            <a:ext cx="86756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28527BAE-18F3-BA3A-0959-5A5E4FE99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2574" y="6523380"/>
            <a:ext cx="974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magine 13">
            <a:extLst>
              <a:ext uri="{FF2B5EF4-FFF2-40B4-BE49-F238E27FC236}">
                <a16:creationId xmlns:a16="http://schemas.microsoft.com/office/drawing/2014/main" id="{44756607-0BE8-E875-29E3-EF042D1AAF3F}"/>
              </a:ext>
            </a:extLst>
          </p:cNvPr>
          <p:cNvPicPr>
            <a:picLocks noChangeAspect="1"/>
          </p:cNvPicPr>
          <p:nvPr/>
        </p:nvPicPr>
        <p:blipFill>
          <a:blip r:embed="rId7"/>
          <a:stretch>
            <a:fillRect/>
          </a:stretch>
        </p:blipFill>
        <p:spPr>
          <a:xfrm>
            <a:off x="5480702" y="1733216"/>
            <a:ext cx="3247634" cy="3864084"/>
          </a:xfrm>
          <a:prstGeom prst="rect">
            <a:avLst/>
          </a:prstGeom>
        </p:spPr>
      </p:pic>
      <p:sp>
        <p:nvSpPr>
          <p:cNvPr id="15" name="CasellaDiTesto 19">
            <a:extLst>
              <a:ext uri="{FF2B5EF4-FFF2-40B4-BE49-F238E27FC236}">
                <a16:creationId xmlns:a16="http://schemas.microsoft.com/office/drawing/2014/main" id="{6E5A5DFB-E682-BADE-F187-664D587B7780}"/>
              </a:ext>
            </a:extLst>
          </p:cNvPr>
          <p:cNvSpPr txBox="1">
            <a:spLocks noChangeArrowheads="1"/>
          </p:cNvSpPr>
          <p:nvPr/>
        </p:nvSpPr>
        <p:spPr bwMode="auto">
          <a:xfrm>
            <a:off x="185574" y="6214633"/>
            <a:ext cx="6056938" cy="23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sz="1000">
                <a:latin typeface="Arial" pitchFamily="34" charset="0"/>
                <a:ea typeface="Dotum" pitchFamily="34" charset="-127"/>
                <a:cs typeface="Arial" panose="020B0604020202020204" pitchFamily="34" charset="0"/>
              </a:rPr>
              <a:t>V</a:t>
            </a:r>
            <a:r>
              <a:rPr lang="it-IT" sz="1000"/>
              <a:t>ia San Vito,</a:t>
            </a:r>
            <a:r>
              <a:rPr lang="it-IT" altLang="it-IT">
                <a:ea typeface="Dotum" pitchFamily="34" charset="-127"/>
                <a:cs typeface="Arial" charset="0"/>
              </a:rPr>
              <a:t> Agrigento</a:t>
            </a:r>
          </a:p>
        </p:txBody>
      </p:sp>
      <p:sp>
        <p:nvSpPr>
          <p:cNvPr id="2" name="CasellaDiTesto 1">
            <a:extLst>
              <a:ext uri="{FF2B5EF4-FFF2-40B4-BE49-F238E27FC236}">
                <a16:creationId xmlns:a16="http://schemas.microsoft.com/office/drawing/2014/main" id="{5397E05E-24E5-4B18-879A-055B78CBAB4E}"/>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5" name="Rettangolo 50">
            <a:extLst>
              <a:ext uri="{FF2B5EF4-FFF2-40B4-BE49-F238E27FC236}">
                <a16:creationId xmlns:a16="http://schemas.microsoft.com/office/drawing/2014/main" id="{DCF2CA9A-DFEA-83A6-FE72-DFC4A80DFE47}"/>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1361719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cstate="print"/>
          <a:srcRect/>
          <a:stretch>
            <a:fillRect/>
          </a:stretch>
        </p:blipFill>
        <p:spPr bwMode="auto">
          <a:xfrm>
            <a:off x="539750" y="6453188"/>
            <a:ext cx="251558" cy="314446"/>
          </a:xfrm>
          <a:prstGeom prst="rect">
            <a:avLst/>
          </a:prstGeom>
          <a:noFill/>
          <a:ln w="9525">
            <a:noFill/>
            <a:miter lim="800000"/>
            <a:headEnd/>
            <a:tailEnd/>
          </a:ln>
        </p:spPr>
      </p:pic>
      <p:sp>
        <p:nvSpPr>
          <p:cNvPr id="26626" name="Text Box 4"/>
          <p:cNvSpPr txBox="1">
            <a:spLocks noChangeArrowheads="1"/>
          </p:cNvSpPr>
          <p:nvPr/>
        </p:nvSpPr>
        <p:spPr bwMode="auto">
          <a:xfrm>
            <a:off x="307527" y="1275602"/>
            <a:ext cx="8406182" cy="276999"/>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RILEVANZA STORICO-ARTISTICA</a:t>
            </a:r>
          </a:p>
        </p:txBody>
      </p:sp>
      <p:sp>
        <p:nvSpPr>
          <p:cNvPr id="26628" name="CasellaDiTesto 9"/>
          <p:cNvSpPr txBox="1">
            <a:spLocks noChangeArrowheads="1"/>
          </p:cNvSpPr>
          <p:nvPr/>
        </p:nvSpPr>
        <p:spPr bwMode="auto">
          <a:xfrm>
            <a:off x="1248555" y="6475414"/>
            <a:ext cx="6646891" cy="253916"/>
          </a:xfrm>
          <a:prstGeom prst="rect">
            <a:avLst/>
          </a:prstGeom>
          <a:noFill/>
          <a:ln w="9525">
            <a:noFill/>
            <a:miter lim="800000"/>
            <a:headEnd/>
            <a:tailEnd/>
          </a:ln>
        </p:spPr>
        <p:txBody>
          <a:bodyPr wrap="square">
            <a:spAutoFit/>
          </a:bodyPr>
          <a:lstStyle/>
          <a:p>
            <a:pPr algn="ctr"/>
            <a:r>
              <a:rPr lang="it-IT" sz="1050">
                <a:solidFill>
                  <a:srgbClr val="C00000"/>
                </a:solidFill>
                <a:cs typeface="Arial" charset="0"/>
              </a:rPr>
              <a:t>A  G  E  N  Z  I  A    D  E  L    D  E  M  A  N  I  O </a:t>
            </a:r>
          </a:p>
        </p:txBody>
      </p:sp>
      <p:cxnSp>
        <p:nvCxnSpPr>
          <p:cNvPr id="19" name="Connettore 1 18"/>
          <p:cNvCxnSpPr/>
          <p:nvPr/>
        </p:nvCxnSpPr>
        <p:spPr>
          <a:xfrm>
            <a:off x="225426" y="6381750"/>
            <a:ext cx="8670925" cy="0"/>
          </a:xfrm>
          <a:prstGeom prst="line">
            <a:avLst/>
          </a:prstGeom>
          <a:ln w="12700">
            <a:solidFill>
              <a:schemeClr val="bg1">
                <a:lumMod val="50000"/>
              </a:schemeClr>
            </a:solidFill>
          </a:ln>
        </p:spPr>
        <p:style>
          <a:lnRef idx="1">
            <a:schemeClr val="accent4"/>
          </a:lnRef>
          <a:fillRef idx="0">
            <a:schemeClr val="accent4"/>
          </a:fillRef>
          <a:effectRef idx="0">
            <a:schemeClr val="accent4"/>
          </a:effectRef>
          <a:fontRef idx="minor">
            <a:schemeClr val="tx1"/>
          </a:fontRef>
        </p:style>
      </p:cxnSp>
      <p:sp>
        <p:nvSpPr>
          <p:cNvPr id="12" name="CasellaDiTesto 11"/>
          <p:cNvSpPr txBox="1"/>
          <p:nvPr/>
        </p:nvSpPr>
        <p:spPr>
          <a:xfrm>
            <a:off x="383700" y="3086423"/>
            <a:ext cx="8114409" cy="246221"/>
          </a:xfrm>
          <a:prstGeom prst="rect">
            <a:avLst/>
          </a:prstGeom>
          <a:noFill/>
        </p:spPr>
        <p:txBody>
          <a:bodyPr wrap="square" lIns="91440" tIns="45720" rIns="91440" bIns="45720" anchor="t">
            <a:spAutoFit/>
          </a:bodyPr>
          <a:lstStyle/>
          <a:p>
            <a:pPr algn="just">
              <a:spcAft>
                <a:spcPts val="600"/>
              </a:spcAft>
            </a:pPr>
            <a:endParaRPr lang="it-IT" sz="1000"/>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097" y="6546012"/>
            <a:ext cx="981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a:extLst>
              <a:ext uri="{FF2B5EF4-FFF2-40B4-BE49-F238E27FC236}">
                <a16:creationId xmlns:a16="http://schemas.microsoft.com/office/drawing/2014/main" id="{450773F0-E093-2D34-47E6-BCD8CA9DAC73}"/>
              </a:ext>
            </a:extLst>
          </p:cNvPr>
          <p:cNvSpPr txBox="1"/>
          <p:nvPr/>
        </p:nvSpPr>
        <p:spPr>
          <a:xfrm>
            <a:off x="291814" y="1552600"/>
            <a:ext cx="8441344" cy="1107996"/>
          </a:xfrm>
          <a:prstGeom prst="rect">
            <a:avLst/>
          </a:prstGeom>
          <a:noFill/>
        </p:spPr>
        <p:txBody>
          <a:bodyPr wrap="square" lIns="91440" tIns="45720" rIns="91440" bIns="45720" rtlCol="0" anchor="t">
            <a:spAutoFit/>
          </a:bodyPr>
          <a:lstStyle/>
          <a:p>
            <a:pPr indent="0" algn="just"/>
            <a:r>
              <a:rPr lang="it-IT" altLang="it-IT" sz="1100" dirty="0">
                <a:latin typeface="Arial"/>
                <a:cs typeface="Arial"/>
              </a:rPr>
              <a:t>L’immobile, situato </a:t>
            </a:r>
            <a:r>
              <a:rPr lang="it-IT" sz="1100" dirty="0">
                <a:latin typeface="Arial"/>
                <a:cs typeface="Arial"/>
              </a:rPr>
              <a:t>nel cuore di Agrigento, città tra le più visitate della Sicilia per la presenza del Parco Archeologico “Valle dei Templi” (Patrimonio Unesco dal 1997),</a:t>
            </a:r>
            <a:r>
              <a:rPr lang="it-IT" altLang="it-IT" sz="1100" dirty="0">
                <a:latin typeface="Arial"/>
                <a:cs typeface="Arial"/>
              </a:rPr>
              <a:t> nasce come convento nel XV secolo e viene adibito a carcere a fine ‘800. In disuso dal 1996, le sue caratteristiche storico-artistiche lo rendono idoneo ad essere destinato per finalità culturali, sociali, di ricerca e studio. Fino ad ora solo </a:t>
            </a:r>
            <a:r>
              <a:rPr lang="it-IT" sz="1100" dirty="0">
                <a:latin typeface="Arial"/>
                <a:cs typeface="Arial"/>
              </a:rPr>
              <a:t>poche volte le porte dell’ex Carcere sono state aperte, celando all’interno degli alti bastioni, le bellezze architettoniche sconosciute alla maggior parte degli Agrigentini. In virtù della sua localizzazione, l’immobile ben si presta ad essere adibito a nuove funzioni turistico-ricettive o didattico-culturali.</a:t>
            </a:r>
          </a:p>
        </p:txBody>
      </p:sp>
      <p:sp>
        <p:nvSpPr>
          <p:cNvPr id="8" name="Text Box 4">
            <a:extLst>
              <a:ext uri="{FF2B5EF4-FFF2-40B4-BE49-F238E27FC236}">
                <a16:creationId xmlns:a16="http://schemas.microsoft.com/office/drawing/2014/main" id="{86832ED7-AFCF-1789-27B1-BD9016C5B92D}"/>
              </a:ext>
            </a:extLst>
          </p:cNvPr>
          <p:cNvSpPr txBox="1">
            <a:spLocks noChangeArrowheads="1"/>
          </p:cNvSpPr>
          <p:nvPr/>
        </p:nvSpPr>
        <p:spPr bwMode="auto">
          <a:xfrm>
            <a:off x="347115" y="2605653"/>
            <a:ext cx="8406182" cy="276999"/>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PRESCRIZIONI DELL’ORGANO DI TUTELA DEI BENI CULTURALI</a:t>
            </a:r>
          </a:p>
        </p:txBody>
      </p:sp>
      <p:sp>
        <p:nvSpPr>
          <p:cNvPr id="9" name="Text Box 4">
            <a:extLst>
              <a:ext uri="{FF2B5EF4-FFF2-40B4-BE49-F238E27FC236}">
                <a16:creationId xmlns:a16="http://schemas.microsoft.com/office/drawing/2014/main" id="{1C3E57C3-0047-6CBD-8733-4FCDFBD88F25}"/>
              </a:ext>
            </a:extLst>
          </p:cNvPr>
          <p:cNvSpPr txBox="1">
            <a:spLocks noChangeArrowheads="1"/>
          </p:cNvSpPr>
          <p:nvPr/>
        </p:nvSpPr>
        <p:spPr bwMode="auto">
          <a:xfrm>
            <a:off x="427356" y="5404842"/>
            <a:ext cx="8305802" cy="276999"/>
          </a:xfrm>
          <a:prstGeom prst="rect">
            <a:avLst/>
          </a:prstGeom>
          <a:solidFill>
            <a:srgbClr val="C00000"/>
          </a:solidFill>
          <a:ln w="9525">
            <a:solidFill>
              <a:srgbClr val="C00000"/>
            </a:solidFill>
            <a:miter lim="800000"/>
            <a:headEnd/>
            <a:tailEnd/>
          </a:ln>
        </p:spPr>
        <p:txBody>
          <a:bodyPr wrap="square">
            <a:spAutoFit/>
          </a:bodyPr>
          <a:lstStyle/>
          <a:p>
            <a:pPr>
              <a:spcBef>
                <a:spcPct val="50000"/>
              </a:spcBef>
            </a:pPr>
            <a:r>
              <a:rPr lang="it-IT" sz="1200" b="1">
                <a:solidFill>
                  <a:schemeClr val="bg1"/>
                </a:solidFill>
              </a:rPr>
              <a:t>AUTORIZZAZIONE ALLA CONCESSIONE IN USO E PRESCRIZIONI</a:t>
            </a:r>
          </a:p>
        </p:txBody>
      </p:sp>
      <p:sp>
        <p:nvSpPr>
          <p:cNvPr id="5" name="CasellaDiTesto 4">
            <a:extLst>
              <a:ext uri="{FF2B5EF4-FFF2-40B4-BE49-F238E27FC236}">
                <a16:creationId xmlns:a16="http://schemas.microsoft.com/office/drawing/2014/main" id="{A52073C6-1173-43E1-0623-E0AD69038C92}"/>
              </a:ext>
            </a:extLst>
          </p:cNvPr>
          <p:cNvSpPr txBox="1"/>
          <p:nvPr/>
        </p:nvSpPr>
        <p:spPr>
          <a:xfrm>
            <a:off x="225427" y="2882652"/>
            <a:ext cx="8527870" cy="2539157"/>
          </a:xfrm>
          <a:prstGeom prst="rect">
            <a:avLst/>
          </a:prstGeom>
          <a:noFill/>
        </p:spPr>
        <p:txBody>
          <a:bodyPr wrap="square" lIns="91440" tIns="45720" rIns="91440" bIns="45720" anchor="t">
            <a:spAutoFit/>
          </a:bodyPr>
          <a:lstStyle/>
          <a:p>
            <a:pPr algn="just">
              <a:spcAft>
                <a:spcPts val="600"/>
              </a:spcAft>
            </a:pPr>
            <a:r>
              <a:rPr lang="it-IT" sz="1100" b="1" dirty="0">
                <a:latin typeface="Arial"/>
                <a:cs typeface="Arial"/>
              </a:rPr>
              <a:t>La Soprintendenza per i Beni Culturali di Agrigento, con la nota prot. n. 10810 del 13/12/2024 ha espresso parere favorevole alla concessione dell'immobile sottoposto a tutela con D.D.S. n. 2113 dell'8/11/2011 alle seguenti prescrizioni e condizioni: </a:t>
            </a:r>
          </a:p>
          <a:p>
            <a:pPr marL="171450" indent="-171450" algn="just">
              <a:buFont typeface="Wingdings" panose="05000000000000000000" pitchFamily="2" charset="2"/>
              <a:buChar char="§"/>
            </a:pPr>
            <a:r>
              <a:rPr lang="it-IT" sz="1100" dirty="0">
                <a:latin typeface="Arial" panose="020B0604020202020204" pitchFamily="34" charset="0"/>
                <a:cs typeface="Arial" panose="020B0604020202020204" pitchFamily="34" charset="0"/>
              </a:rPr>
              <a:t>Ai sensi dell’art. 30 del </a:t>
            </a:r>
            <a:r>
              <a:rPr lang="it-IT" sz="1100" dirty="0" err="1">
                <a:latin typeface="Arial" panose="020B0604020202020204" pitchFamily="34" charset="0"/>
                <a:cs typeface="Arial" panose="020B0604020202020204" pitchFamily="34" charset="0"/>
              </a:rPr>
              <a:t>D.Lgs.</a:t>
            </a:r>
            <a:r>
              <a:rPr lang="it-IT" sz="1100" dirty="0">
                <a:latin typeface="Arial" panose="020B0604020202020204" pitchFamily="34" charset="0"/>
                <a:cs typeface="Arial" panose="020B0604020202020204" pitchFamily="34" charset="0"/>
              </a:rPr>
              <a:t> 42/04 </a:t>
            </a:r>
            <a:r>
              <a:rPr lang="it-IT" sz="1100" dirty="0" err="1">
                <a:latin typeface="Arial" panose="020B0604020202020204" pitchFamily="34" charset="0"/>
                <a:cs typeface="Arial" panose="020B0604020202020204" pitchFamily="34" charset="0"/>
              </a:rPr>
              <a:t>ss.mm.ii</a:t>
            </a:r>
            <a:r>
              <a:rPr lang="it-IT" sz="1100" dirty="0">
                <a:latin typeface="Arial" panose="020B0604020202020204" pitchFamily="34" charset="0"/>
                <a:cs typeface="Arial" panose="020B0604020202020204" pitchFamily="34" charset="0"/>
              </a:rPr>
              <a:t>. i proprietari, possessori o detentori del bene sono tenuti a garantirne la conservazione;</a:t>
            </a:r>
          </a:p>
          <a:p>
            <a:pPr marL="171450" indent="-171450" algn="just">
              <a:buFont typeface="Wingdings" panose="05000000000000000000" pitchFamily="2" charset="2"/>
              <a:buChar char="§"/>
            </a:pPr>
            <a:r>
              <a:rPr lang="it-IT" sz="1100" dirty="0">
                <a:latin typeface="Arial" panose="020B0604020202020204" pitchFamily="34" charset="0"/>
                <a:cs typeface="Arial" panose="020B0604020202020204" pitchFamily="34" charset="0"/>
              </a:rPr>
              <a:t>La conservazione del bene dovrà essere assicurata mediante idonei interventi di manutenzione e restauro; ai sensi dell’art. 21 del D.lgs. n.42/04 l’esecuzione di lavori, opere e interventi di qualunque genere sull’immobile è subordinata alla preventiva autorizzazione della Soprintendenza di Agrigento. Soltanto nei casi di assoluta urgenza potranno essere eseguiti interventi provvisori indispensabili ad evitare danni materiali all’immobile, purché ne sia data immediata comunicazione alla Soprintendenza, alla quale dovranno essere inviati tempestivamente i progetti definitivi per l’approvazione, come disposto dall’art. 27 del D. Lgs. n. 42/04 </a:t>
            </a:r>
            <a:r>
              <a:rPr lang="it-IT" sz="1100" dirty="0" err="1">
                <a:latin typeface="Arial" panose="020B0604020202020204" pitchFamily="34" charset="0"/>
                <a:cs typeface="Arial" panose="020B0604020202020204" pitchFamily="34" charset="0"/>
              </a:rPr>
              <a:t>ss.mm.ii</a:t>
            </a:r>
            <a:r>
              <a:rPr lang="it-IT" sz="1100" dirty="0">
                <a:latin typeface="Arial" panose="020B0604020202020204" pitchFamily="34" charset="0"/>
                <a:cs typeface="Arial" panose="020B0604020202020204" pitchFamily="34" charset="0"/>
              </a:rPr>
              <a:t>.; </a:t>
            </a:r>
          </a:p>
          <a:p>
            <a:pPr marL="171450" indent="-171450" algn="just">
              <a:buFont typeface="Wingdings" panose="05000000000000000000" pitchFamily="2" charset="2"/>
              <a:buChar char="§"/>
            </a:pPr>
            <a:r>
              <a:rPr lang="it-IT" sz="1100" dirty="0">
                <a:latin typeface="Arial"/>
                <a:cs typeface="Arial"/>
              </a:rPr>
              <a:t>Ai sensi dell’art. 20 del </a:t>
            </a:r>
            <a:r>
              <a:rPr lang="it-IT" sz="1100" dirty="0" err="1">
                <a:latin typeface="Arial"/>
                <a:cs typeface="Arial"/>
              </a:rPr>
              <a:t>D.Lgs.</a:t>
            </a:r>
            <a:r>
              <a:rPr lang="it-IT" sz="1100" dirty="0">
                <a:latin typeface="Arial"/>
                <a:cs typeface="Arial"/>
              </a:rPr>
              <a:t> 42/04 </a:t>
            </a:r>
            <a:r>
              <a:rPr lang="it-IT" sz="1100" dirty="0" err="1">
                <a:latin typeface="Arial"/>
                <a:cs typeface="Arial"/>
              </a:rPr>
              <a:t>ss.mm.ii</a:t>
            </a:r>
            <a:r>
              <a:rPr lang="it-IT" sz="1100" dirty="0">
                <a:latin typeface="Arial"/>
                <a:cs typeface="Arial"/>
              </a:rPr>
              <a:t>. l’immobile non dovrà comunque essere destinato ad usi, anche a carattere temporaneo, suscettibili di arrecare pregiudizio alla sua conservazione o comunque non compatibili con il carattere storico-artistico del bene medesimo; </a:t>
            </a:r>
          </a:p>
          <a:p>
            <a:pPr marL="171450" indent="-171450" algn="just">
              <a:buFont typeface="Wingdings" panose="05000000000000000000" pitchFamily="2" charset="2"/>
              <a:buChar char="§"/>
            </a:pPr>
            <a:r>
              <a:rPr lang="it-IT" sz="1100" dirty="0">
                <a:latin typeface="Arial" panose="020B0604020202020204" pitchFamily="34" charset="0"/>
                <a:cs typeface="Arial" panose="020B0604020202020204" pitchFamily="34" charset="0"/>
              </a:rPr>
              <a:t>Per quanto non espressamente contemplato nel presente decreto, si fa rinvio alle disposizioni in materia di tutela.</a:t>
            </a:r>
          </a:p>
        </p:txBody>
      </p:sp>
      <p:sp>
        <p:nvSpPr>
          <p:cNvPr id="16" name="CasellaDiTesto 15">
            <a:extLst>
              <a:ext uri="{FF2B5EF4-FFF2-40B4-BE49-F238E27FC236}">
                <a16:creationId xmlns:a16="http://schemas.microsoft.com/office/drawing/2014/main" id="{C3187DEB-82CE-8BE9-89B7-0D559D9010ED}"/>
              </a:ext>
            </a:extLst>
          </p:cNvPr>
          <p:cNvSpPr txBox="1"/>
          <p:nvPr/>
        </p:nvSpPr>
        <p:spPr>
          <a:xfrm>
            <a:off x="399845" y="5658028"/>
            <a:ext cx="8353452" cy="769441"/>
          </a:xfrm>
          <a:prstGeom prst="rect">
            <a:avLst/>
          </a:prstGeom>
          <a:noFill/>
        </p:spPr>
        <p:txBody>
          <a:bodyPr wrap="square" lIns="91440" tIns="45720" rIns="91440" bIns="45720" anchor="t">
            <a:spAutoFit/>
          </a:bodyPr>
          <a:lstStyle/>
          <a:p>
            <a:pPr algn="just">
              <a:spcAft>
                <a:spcPts val="600"/>
              </a:spcAft>
            </a:pPr>
            <a:r>
              <a:rPr lang="it-IT" sz="1100" dirty="0">
                <a:latin typeface="Arial"/>
                <a:cs typeface="Arial"/>
              </a:rPr>
              <a:t>Con </a:t>
            </a:r>
            <a:r>
              <a:rPr lang="pt-BR" sz="1100" dirty="0">
                <a:latin typeface="Arial"/>
                <a:cs typeface="Arial"/>
              </a:rPr>
              <a:t>D.R.S. n° 6314 del 17/12/2024</a:t>
            </a:r>
            <a:r>
              <a:rPr lang="it-IT" sz="1100" dirty="0">
                <a:latin typeface="Arial"/>
                <a:cs typeface="Arial"/>
              </a:rPr>
              <a:t> il Dipartimento Regionale dei Beni Culturali e dell’Identità Siciliana ha autorizzato, ai sensi dell’art. 57 bis del </a:t>
            </a:r>
            <a:r>
              <a:rPr lang="it-IT" sz="1100" dirty="0" err="1">
                <a:latin typeface="Arial"/>
                <a:cs typeface="Arial"/>
              </a:rPr>
              <a:t>D.Lgs</a:t>
            </a:r>
            <a:r>
              <a:rPr lang="it-IT" sz="1100" dirty="0">
                <a:latin typeface="Arial"/>
                <a:cs typeface="Arial"/>
              </a:rPr>
              <a:t> 42/2004 e </a:t>
            </a:r>
            <a:r>
              <a:rPr lang="it-IT" sz="1100" dirty="0" err="1">
                <a:latin typeface="Arial"/>
                <a:cs typeface="Arial"/>
              </a:rPr>
              <a:t>ss.mm.ii</a:t>
            </a:r>
            <a:r>
              <a:rPr lang="it-IT" sz="1100" dirty="0">
                <a:latin typeface="Arial"/>
                <a:cs typeface="Arial"/>
              </a:rPr>
              <a:t>., la concessione in uso dell'immobile demaniale denominato “Ex Convento e Carcere di San Vito” identificato al Catasto Fabbricati del Comune di Agrigento al </a:t>
            </a:r>
            <a:r>
              <a:rPr lang="it-IT" sz="1100" dirty="0" err="1">
                <a:latin typeface="Arial"/>
                <a:cs typeface="Arial"/>
              </a:rPr>
              <a:t>fg</a:t>
            </a:r>
            <a:r>
              <a:rPr lang="it-IT" sz="1100" dirty="0">
                <a:latin typeface="Arial"/>
                <a:cs typeface="Arial"/>
              </a:rPr>
              <a:t>. 142, </a:t>
            </a:r>
            <a:r>
              <a:rPr lang="it-IT" sz="1100" dirty="0" err="1">
                <a:latin typeface="Arial"/>
                <a:cs typeface="Arial"/>
              </a:rPr>
              <a:t>p.lla</a:t>
            </a:r>
            <a:r>
              <a:rPr lang="it-IT" sz="1100" dirty="0">
                <a:latin typeface="Arial"/>
                <a:cs typeface="Arial"/>
              </a:rPr>
              <a:t> 3055, in conformità al parere rilasciato della </a:t>
            </a:r>
            <a:r>
              <a:rPr lang="it-IT" sz="1100">
                <a:latin typeface="Arial"/>
                <a:cs typeface="Arial"/>
              </a:rPr>
              <a:t>Soprintendenza per i Beni Culturali di Agrigento con la nota prot. n. 10810 del 13/12/2024</a:t>
            </a:r>
            <a:r>
              <a:rPr lang="it-IT" sz="1100" dirty="0">
                <a:latin typeface="Arial"/>
                <a:cs typeface="Arial"/>
              </a:rPr>
              <a:t> .</a:t>
            </a:r>
            <a:endParaRPr lang="it-IT" sz="1100" dirty="0">
              <a:solidFill>
                <a:srgbClr val="FF0000"/>
              </a:solidFill>
              <a:latin typeface="Arial"/>
              <a:cs typeface="Arial"/>
            </a:endParaRPr>
          </a:p>
        </p:txBody>
      </p:sp>
      <p:pic>
        <p:nvPicPr>
          <p:cNvPr id="11" name="Immagine 10">
            <a:extLst>
              <a:ext uri="{FF2B5EF4-FFF2-40B4-BE49-F238E27FC236}">
                <a16:creationId xmlns:a16="http://schemas.microsoft.com/office/drawing/2014/main" id="{27A48544-DE3E-9DAC-DA43-2A7F9AE57EBE}"/>
              </a:ext>
            </a:extLst>
          </p:cNvPr>
          <p:cNvPicPr>
            <a:picLocks noChangeAspect="1"/>
          </p:cNvPicPr>
          <p:nvPr/>
        </p:nvPicPr>
        <p:blipFill>
          <a:blip r:embed="rId5"/>
          <a:stretch>
            <a:fillRect/>
          </a:stretch>
        </p:blipFill>
        <p:spPr>
          <a:xfrm>
            <a:off x="7998956" y="116633"/>
            <a:ext cx="999999" cy="1152128"/>
          </a:xfrm>
          <a:prstGeom prst="rect">
            <a:avLst/>
          </a:prstGeom>
          <a:ln>
            <a:solidFill>
              <a:schemeClr val="bg1"/>
            </a:solidFill>
          </a:ln>
        </p:spPr>
      </p:pic>
      <p:sp>
        <p:nvSpPr>
          <p:cNvPr id="4" name="CasellaDiTesto 3">
            <a:extLst>
              <a:ext uri="{FF2B5EF4-FFF2-40B4-BE49-F238E27FC236}">
                <a16:creationId xmlns:a16="http://schemas.microsoft.com/office/drawing/2014/main" id="{FB414F0A-B322-6BB4-0C12-AB447F55A8EB}"/>
              </a:ext>
            </a:extLst>
          </p:cNvPr>
          <p:cNvSpPr txBox="1"/>
          <p:nvPr/>
        </p:nvSpPr>
        <p:spPr>
          <a:xfrm>
            <a:off x="291814" y="773900"/>
            <a:ext cx="6508677" cy="392567"/>
          </a:xfrm>
          <a:prstGeom prst="rect">
            <a:avLst/>
          </a:prstGeom>
          <a:noFill/>
        </p:spPr>
        <p:txBody>
          <a:bodyPr wrap="square" lIns="83969" tIns="41985" rIns="83969" bIns="41985" anchor="t">
            <a:spAutoFit/>
          </a:bodyPr>
          <a:lstStyle/>
          <a:p>
            <a:pPr>
              <a:defRPr/>
            </a:pPr>
            <a:r>
              <a:rPr lang="it-IT" sz="2000" spc="-138" dirty="0">
                <a:solidFill>
                  <a:schemeClr val="bg1">
                    <a:lumMod val="50000"/>
                  </a:schemeClr>
                </a:solidFill>
                <a:latin typeface="+mj-lt"/>
                <a:ea typeface="Calibri"/>
                <a:cs typeface="Calibri"/>
              </a:rPr>
              <a:t>Porzione - </a:t>
            </a:r>
            <a:r>
              <a:rPr lang="it-IT" sz="2000" spc="-138" dirty="0">
                <a:solidFill>
                  <a:schemeClr val="bg1">
                    <a:lumMod val="50000"/>
                  </a:schemeClr>
                </a:solidFill>
                <a:latin typeface="+mj-lt"/>
                <a:ea typeface="Dotum"/>
                <a:cs typeface="Arial"/>
              </a:rPr>
              <a:t>Ex Carcere di San Vito (ex Convento) - Comune di  Agrigento</a:t>
            </a:r>
            <a:endParaRPr lang="it-IT" sz="2000" dirty="0">
              <a:solidFill>
                <a:schemeClr val="bg1">
                  <a:lumMod val="50000"/>
                </a:schemeClr>
              </a:solidFill>
              <a:latin typeface="+mj-lt"/>
              <a:ea typeface="Dotum"/>
              <a:cs typeface="Arial"/>
            </a:endParaRPr>
          </a:p>
        </p:txBody>
      </p:sp>
      <p:sp>
        <p:nvSpPr>
          <p:cNvPr id="6" name="Rettangolo 50">
            <a:extLst>
              <a:ext uri="{FF2B5EF4-FFF2-40B4-BE49-F238E27FC236}">
                <a16:creationId xmlns:a16="http://schemas.microsoft.com/office/drawing/2014/main" id="{C25371AA-992A-4390-7C19-B52B0B153F0E}"/>
              </a:ext>
            </a:extLst>
          </p:cNvPr>
          <p:cNvSpPr>
            <a:spLocks noChangeArrowheads="1"/>
          </p:cNvSpPr>
          <p:nvPr/>
        </p:nvSpPr>
        <p:spPr bwMode="auto">
          <a:xfrm>
            <a:off x="225426" y="404813"/>
            <a:ext cx="7333386" cy="360362"/>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it-IT" altLang="it-IT" sz="1600" b="1">
                <a:solidFill>
                  <a:schemeClr val="bg1"/>
                </a:solidFill>
              </a:rPr>
              <a:t>AGENZIA DEL DEMANIO – DIREZIONE REGIONALE SICILIA</a:t>
            </a:r>
          </a:p>
        </p:txBody>
      </p:sp>
    </p:spTree>
    <p:extLst>
      <p:ext uri="{BB962C8B-B14F-4D97-AF65-F5344CB8AC3E}">
        <p14:creationId xmlns:p14="http://schemas.microsoft.com/office/powerpoint/2010/main" val="1887523438"/>
      </p:ext>
    </p:extLst>
  </p:cSld>
  <p:clrMapOvr>
    <a:masterClrMapping/>
  </p:clrMapOvr>
  <p:transition spd="slow"/>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ad5845-7324-4c0c-994d-464206e48899">
      <Terms xmlns="http://schemas.microsoft.com/office/infopath/2007/PartnerControls"/>
    </lcf76f155ced4ddcb4097134ff3c332f>
    <TaxCatchAll xmlns="59fe7313-8647-49db-82f6-d36f2f108e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7BD6A457D00DA4F80EB1F44E2514AD9" ma:contentTypeVersion="13" ma:contentTypeDescription="Creare un nuovo documento." ma:contentTypeScope="" ma:versionID="f36fcba1d21128810ef8678c374db969">
  <xsd:schema xmlns:xsd="http://www.w3.org/2001/XMLSchema" xmlns:xs="http://www.w3.org/2001/XMLSchema" xmlns:p="http://schemas.microsoft.com/office/2006/metadata/properties" xmlns:ns2="bcad5845-7324-4c0c-994d-464206e48899" xmlns:ns3="59fe7313-8647-49db-82f6-d36f2f108e49" targetNamespace="http://schemas.microsoft.com/office/2006/metadata/properties" ma:root="true" ma:fieldsID="989657310e9f26c36031b5cd34c283f0" ns2:_="" ns3:_="">
    <xsd:import namespace="bcad5845-7324-4c0c-994d-464206e48899"/>
    <xsd:import namespace="59fe7313-8647-49db-82f6-d36f2f108e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d5845-7324-4c0c-994d-464206e48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f72c1d30-f23c-4aee-ac48-11a5cdd96f8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fe7313-8647-49db-82f6-d36f2f108e4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09cb48-38e1-493a-ad50-026007daef94}" ma:internalName="TaxCatchAll" ma:showField="CatchAllData" ma:web="59fe7313-8647-49db-82f6-d36f2f108e4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969D0-E7A1-4B68-98DB-43878A5BF54A}">
  <ds:schemaRefs>
    <ds:schemaRef ds:uri="http://schemas.microsoft.com/sharepoint/v3/contenttype/forms"/>
  </ds:schemaRefs>
</ds:datastoreItem>
</file>

<file path=customXml/itemProps2.xml><?xml version="1.0" encoding="utf-8"?>
<ds:datastoreItem xmlns:ds="http://schemas.openxmlformats.org/officeDocument/2006/customXml" ds:itemID="{FCC4CCB8-C93E-41AD-BEAC-6B035503C7FE}">
  <ds:schemaRefs>
    <ds:schemaRef ds:uri="http://purl.org/dc/dcmitype/"/>
    <ds:schemaRef ds:uri="http://purl.org/dc/elements/1.1/"/>
    <ds:schemaRef ds:uri="bcad5845-7324-4c0c-994d-464206e48899"/>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59fe7313-8647-49db-82f6-d36f2f108e49"/>
    <ds:schemaRef ds:uri="http://schemas.microsoft.com/office/2006/metadata/properties"/>
  </ds:schemaRefs>
</ds:datastoreItem>
</file>

<file path=customXml/itemProps3.xml><?xml version="1.0" encoding="utf-8"?>
<ds:datastoreItem xmlns:ds="http://schemas.openxmlformats.org/officeDocument/2006/customXml" ds:itemID="{99BAC158-6A7C-4997-A78E-88AB7FA376BD}">
  <ds:schemaRefs>
    <ds:schemaRef ds:uri="59fe7313-8647-49db-82f6-d36f2f108e49"/>
    <ds:schemaRef ds:uri="bcad5845-7324-4c0c-994d-464206e48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394</TotalTime>
  <Words>3522</Words>
  <Application>Microsoft Office PowerPoint</Application>
  <PresentationFormat>Presentazione su schermo (4:3)</PresentationFormat>
  <Paragraphs>199</Paragraphs>
  <Slides>15</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Dotum</vt:lpstr>
      <vt:lpstr>Arial</vt:lpstr>
      <vt:lpstr>Arial Narrow</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CARDU MARIO</dc:creator>
  <cp:lastModifiedBy>ANTERO ROSANNA</cp:lastModifiedBy>
  <cp:revision>8</cp:revision>
  <cp:lastPrinted>2024-12-19T08:51:03Z</cp:lastPrinted>
  <dcterms:created xsi:type="dcterms:W3CDTF">2018-05-11T09:33:25Z</dcterms:created>
  <dcterms:modified xsi:type="dcterms:W3CDTF">2025-01-30T12:01:51Z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0x010100B7BD6A457D00DA4F80EB1F44E2514AD9</vt:lpwstr>
  </property>
  <property fmtid="{D5CDD505-2E9C-101B-9397-08002B2CF9AE}" pid="3" name="MSIP_Label_3712ed7a-c3f3-40dd-a6e9-bab62c26469f_Enabled">
    <vt:lpwstr>true</vt:lpwstr>
  </property>
  <property fmtid="{D5CDD505-2E9C-101B-9397-08002B2CF9AE}" pid="4" name="MSIP_Label_3712ed7a-c3f3-40dd-a6e9-bab62c26469f_SetDate">
    <vt:lpwstr>2024-03-22T06:40:48Z</vt:lpwstr>
  </property>
  <property fmtid="{D5CDD505-2E9C-101B-9397-08002B2CF9AE}" pid="5" name="MSIP_Label_3712ed7a-c3f3-40dd-a6e9-bab62c26469f_Method">
    <vt:lpwstr>Standard</vt:lpwstr>
  </property>
  <property fmtid="{D5CDD505-2E9C-101B-9397-08002B2CF9AE}" pid="6" name="MSIP_Label_3712ed7a-c3f3-40dd-a6e9-bab62c26469f_Name">
    <vt:lpwstr>Uso interno</vt:lpwstr>
  </property>
  <property fmtid="{D5CDD505-2E9C-101B-9397-08002B2CF9AE}" pid="7" name="MSIP_Label_3712ed7a-c3f3-40dd-a6e9-bab62c26469f_SiteId">
    <vt:lpwstr>5c13bf6f-11aa-44a8-aac0-fc5ed659c30a</vt:lpwstr>
  </property>
  <property fmtid="{D5CDD505-2E9C-101B-9397-08002B2CF9AE}" pid="8" name="MSIP_Label_3712ed7a-c3f3-40dd-a6e9-bab62c26469f_ActionId">
    <vt:lpwstr>a6417754-4d73-4368-b64a-e6634a3eb914</vt:lpwstr>
  </property>
  <property fmtid="{D5CDD505-2E9C-101B-9397-08002B2CF9AE}" pid="9" name="MSIP_Label_3712ed7a-c3f3-40dd-a6e9-bab62c26469f_ContentBits">
    <vt:lpwstr>3</vt:lpwstr>
  </property>
</Properties>
</file>