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07" autoAdjust="0"/>
    <p:restoredTop sz="94643" autoAdjust="0"/>
  </p:normalViewPr>
  <p:slideViewPr>
    <p:cSldViewPr>
      <p:cViewPr varScale="1">
        <p:scale>
          <a:sx n="69" d="100"/>
          <a:sy n="69" d="100"/>
        </p:scale>
        <p:origin x="183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251520" y="5427221"/>
            <a:ext cx="39612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Attivazione </a:t>
            </a:r>
            <a:r>
              <a:rPr lang="it-IT" dirty="0"/>
              <a:t>di Investimenti pubblici;</a:t>
            </a:r>
          </a:p>
          <a:p>
            <a:r>
              <a:rPr lang="it-IT" dirty="0"/>
              <a:t>Migliore e più efficiente allocazione delle P.A.;</a:t>
            </a:r>
          </a:p>
          <a:p>
            <a:r>
              <a:rPr lang="it-IT" dirty="0"/>
              <a:t>Risparmi di spesa;</a:t>
            </a:r>
          </a:p>
          <a:p>
            <a:r>
              <a:rPr lang="it-IT" dirty="0"/>
              <a:t>Razionalizzazione degli assetti patrimoniali </a:t>
            </a:r>
            <a:r>
              <a:rPr lang="it-IT" dirty="0" smtClean="0"/>
              <a:t>pubblici</a:t>
            </a:r>
            <a:endParaRPr lang="it-IT" dirty="0"/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7382385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PUGLIA E BASILICATA …..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745566"/>
            <a:ext cx="7382385" cy="7003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Protocollo di Intesa per la rifunzionalizzazione e l’adeguamento del Palazzo di Giustizia di Trani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6" y="2217857"/>
            <a:ext cx="7382386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1612" y="2577897"/>
            <a:ext cx="71607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1) Ministero della Giustizia</a:t>
            </a:r>
          </a:p>
          <a:p>
            <a:r>
              <a:rPr lang="it-IT" sz="1400" dirty="0"/>
              <a:t>2) Agenzia del Demanio</a:t>
            </a:r>
          </a:p>
          <a:p>
            <a:r>
              <a:rPr lang="it-IT" sz="1400" dirty="0"/>
              <a:t>3) Tribunale di Trani</a:t>
            </a:r>
          </a:p>
          <a:p>
            <a:r>
              <a:rPr lang="it-IT" sz="1400" dirty="0"/>
              <a:t>4) Procura della Repubblica presso il Tribunale di Trani</a:t>
            </a:r>
          </a:p>
          <a:p>
            <a:r>
              <a:rPr lang="it-IT" sz="1400" dirty="0"/>
              <a:t>5) Comune di Trani </a:t>
            </a:r>
          </a:p>
          <a:p>
            <a:r>
              <a:rPr lang="it-IT" sz="1400" dirty="0"/>
              <a:t>6) Provveditorato interregionale alle OO.PP. per la Campania, Molise, Puglia e </a:t>
            </a:r>
            <a:r>
              <a:rPr lang="it-IT" sz="1400" dirty="0" smtClean="0"/>
              <a:t>Basilicata</a:t>
            </a:r>
            <a:endParaRPr lang="it-IT" sz="14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340648" y="4995173"/>
            <a:ext cx="7399704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23528" y="1521657"/>
            <a:ext cx="7387921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Immobili demaniali coinvolti: Palazzo Carcano (BAD0082)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5347" y="1875820"/>
            <a:ext cx="7317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Stabile sito in </a:t>
            </a:r>
            <a:r>
              <a:rPr lang="it-IT" sz="1400" dirty="0"/>
              <a:t>T</a:t>
            </a:r>
            <a:r>
              <a:rPr lang="it-IT" sz="1400" dirty="0" smtClean="0"/>
              <a:t>rani (BT) alla via Beltrani, 8-10,  CAP 76125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340648" y="3946049"/>
            <a:ext cx="7399704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3" name="Ovale 2"/>
          <p:cNvSpPr/>
          <p:nvPr/>
        </p:nvSpPr>
        <p:spPr>
          <a:xfrm>
            <a:off x="8676456" y="1120133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790162" y="332656"/>
            <a:ext cx="1174326" cy="147873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22" name="Ovale 21"/>
          <p:cNvSpPr/>
          <p:nvPr/>
        </p:nvSpPr>
        <p:spPr>
          <a:xfrm>
            <a:off x="8676456" y="1124744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251520" y="4306089"/>
            <a:ext cx="74888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>
                <a:latin typeface="+mj-lt"/>
                <a:ea typeface="Arial Unicode MS"/>
              </a:rPr>
              <a:t>I</a:t>
            </a:r>
            <a:r>
              <a:rPr lang="it-IT" sz="1400" dirty="0" smtClean="0">
                <a:latin typeface="+mj-lt"/>
                <a:ea typeface="Arial Unicode MS"/>
              </a:rPr>
              <a:t>ntervento </a:t>
            </a:r>
            <a:r>
              <a:rPr lang="it-IT" sz="1400" dirty="0">
                <a:latin typeface="+mj-lt"/>
                <a:ea typeface="Arial Unicode MS"/>
              </a:rPr>
              <a:t>di rifunzionalizzazione e adeguamento </a:t>
            </a:r>
            <a:r>
              <a:rPr lang="it-IT" sz="1400" dirty="0" smtClean="0">
                <a:latin typeface="+mj-lt"/>
                <a:ea typeface="Arial Unicode MS"/>
              </a:rPr>
              <a:t>con ampliamento dell’immobile </a:t>
            </a:r>
            <a:r>
              <a:rPr lang="it-IT" sz="1400" dirty="0">
                <a:latin typeface="+mj-lt"/>
                <a:ea typeface="Arial Unicode MS"/>
              </a:rPr>
              <a:t>denominato “Palazzo Carcano</a:t>
            </a:r>
            <a:r>
              <a:rPr lang="it-IT" sz="1400" dirty="0" smtClean="0">
                <a:latin typeface="+mj-lt"/>
                <a:ea typeface="Arial Unicode MS"/>
              </a:rPr>
              <a:t>”, finalizzato alla </a:t>
            </a:r>
            <a:r>
              <a:rPr lang="it-IT" sz="1400" dirty="0">
                <a:latin typeface="+mj-lt"/>
                <a:ea typeface="Arial Unicode MS"/>
              </a:rPr>
              <a:t>riallocazione di tutti gli Uffici Giudiziari </a:t>
            </a:r>
            <a:r>
              <a:rPr lang="it-IT" sz="1400" dirty="0" smtClean="0">
                <a:latin typeface="+mj-lt"/>
                <a:ea typeface="Arial Unicode MS"/>
              </a:rPr>
              <a:t>siti nel </a:t>
            </a:r>
            <a:r>
              <a:rPr lang="it-IT" sz="1400" dirty="0">
                <a:latin typeface="+mj-lt"/>
                <a:ea typeface="Arial Unicode MS"/>
              </a:rPr>
              <a:t>Comune di </a:t>
            </a:r>
            <a:r>
              <a:rPr lang="it-IT" sz="1400" dirty="0" smtClean="0">
                <a:latin typeface="+mj-lt"/>
                <a:ea typeface="Arial Unicode MS"/>
              </a:rPr>
              <a:t>Trani, attualmente ubicati presso immobili </a:t>
            </a:r>
            <a:r>
              <a:rPr lang="it-IT" sz="1400" dirty="0">
                <a:latin typeface="+mj-lt"/>
                <a:ea typeface="Arial Unicode MS"/>
              </a:rPr>
              <a:t>in locazione </a:t>
            </a:r>
            <a:r>
              <a:rPr lang="it-IT" sz="1400" dirty="0" smtClean="0">
                <a:latin typeface="+mj-lt"/>
                <a:ea typeface="Arial Unicode MS"/>
              </a:rPr>
              <a:t>passiva.</a:t>
            </a:r>
            <a:endParaRPr lang="it-IT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6122377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9465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rifunzionalizzazione e adeguamento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1" name="Ovale 10"/>
          <p:cNvSpPr/>
          <p:nvPr/>
        </p:nvSpPr>
        <p:spPr>
          <a:xfrm>
            <a:off x="8676456" y="1120133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790162" y="332656"/>
            <a:ext cx="1174326" cy="147873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16" name="Ovale 15"/>
          <p:cNvSpPr/>
          <p:nvPr/>
        </p:nvSpPr>
        <p:spPr>
          <a:xfrm>
            <a:off x="8676456" y="1124744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504" y="2428988"/>
            <a:ext cx="8942559" cy="2486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180</Words>
  <Application>Microsoft Office PowerPoint</Application>
  <PresentationFormat>Presentazione su schermo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Arial Unicode MS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ABBATE PASQUALE</cp:lastModifiedBy>
  <cp:revision>99</cp:revision>
  <cp:lastPrinted>2018-10-24T13:20:37Z</cp:lastPrinted>
  <dcterms:created xsi:type="dcterms:W3CDTF">2018-05-11T09:33:25Z</dcterms:created>
  <dcterms:modified xsi:type="dcterms:W3CDTF">2021-12-01T13:51:16Z</dcterms:modified>
</cp:coreProperties>
</file>