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5" r:id="rId3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7" autoAdjust="0"/>
    <p:restoredTop sz="94419" autoAdjust="0"/>
  </p:normalViewPr>
  <p:slideViewPr>
    <p:cSldViewPr>
      <p:cViewPr varScale="1">
        <p:scale>
          <a:sx n="109" d="100"/>
          <a:sy n="109" d="100"/>
        </p:scale>
        <p:origin x="20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5F313-6D09-4003-9CA3-D05E9E0F4334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BEBE9-89E9-4AF8-B96E-DE3EFE2A3A5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5196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1</a:t>
            </a:fld>
            <a:endParaRPr lang="it-IT" altLang="it-IT" sz="10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2</a:t>
            </a:fld>
            <a:endParaRPr lang="it-IT" altLang="it-IT" sz="1000"/>
          </a:p>
        </p:txBody>
      </p:sp>
    </p:spTree>
    <p:extLst>
      <p:ext uri="{BB962C8B-B14F-4D97-AF65-F5344CB8AC3E}">
        <p14:creationId xmlns:p14="http://schemas.microsoft.com/office/powerpoint/2010/main" val="286487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15/12/2021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sellaDiTesto 16"/>
          <p:cNvSpPr txBox="1"/>
          <p:nvPr/>
        </p:nvSpPr>
        <p:spPr>
          <a:xfrm>
            <a:off x="291612" y="4779599"/>
            <a:ext cx="36517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t-IT"/>
            </a:defPPr>
            <a:lvl1pPr>
              <a:defRPr sz="1400"/>
            </a:lvl1pPr>
          </a:lstStyle>
          <a:p>
            <a:r>
              <a:rPr lang="it-IT" dirty="0" smtClean="0"/>
              <a:t>Migliore </a:t>
            </a:r>
            <a:r>
              <a:rPr lang="it-IT" dirty="0"/>
              <a:t>e più efficiente </a:t>
            </a:r>
            <a:r>
              <a:rPr lang="it-IT" dirty="0" smtClean="0"/>
              <a:t>sicurezza del Tribunale;</a:t>
            </a:r>
            <a:endParaRPr lang="it-IT" dirty="0"/>
          </a:p>
        </p:txBody>
      </p:sp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357967" y="222187"/>
            <a:ext cx="7382385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DIREZIONE REGIONALE PUGLIA E BASILICATA …..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357967" y="745566"/>
            <a:ext cx="7382385" cy="7003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Iniziativa: Convenzione interventi per il rafforzamento della sicurezza passiva del palazzo di giustizia di viale i maggio a foggia. </a:t>
            </a:r>
            <a:endParaRPr lang="it-IT" sz="2000" spc="-138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12" y="6429201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CasellaDiTesto 13"/>
          <p:cNvSpPr txBox="1"/>
          <p:nvPr/>
        </p:nvSpPr>
        <p:spPr>
          <a:xfrm>
            <a:off x="357966" y="2258288"/>
            <a:ext cx="7382386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Soggetti istituzionali coinvolti: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91612" y="2618328"/>
            <a:ext cx="71607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1) </a:t>
            </a:r>
            <a:r>
              <a:rPr lang="it-IT" sz="1400" dirty="0" smtClean="0"/>
              <a:t>Ministero </a:t>
            </a:r>
            <a:r>
              <a:rPr lang="it-IT" sz="1400" dirty="0"/>
              <a:t>della Giustizia (Tribunale di Foggia e Procura della Repubblica di Foggia)</a:t>
            </a:r>
          </a:p>
          <a:p>
            <a:r>
              <a:rPr lang="it-IT" sz="1400" dirty="0"/>
              <a:t>2) Agenzia del Demanio</a:t>
            </a:r>
          </a:p>
          <a:p>
            <a:r>
              <a:rPr lang="it-IT" sz="1400" dirty="0"/>
              <a:t>3) Regione Puglia 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310748" y="4218817"/>
            <a:ext cx="7399704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Obiettivi strategici che si intendono perseguire: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357966" y="1521657"/>
            <a:ext cx="7382387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Immobili demaniali</a:t>
            </a:r>
            <a:r>
              <a:rPr lang="it-IT" sz="2000" spc="-138" dirty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 coinvolti</a:t>
            </a: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: Palazzo di Giustizia di Foggia – Altro Ente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95347" y="1875820"/>
            <a:ext cx="7317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Stabile sito in Foggia (FG) alla Viale I Maggio Foggia - CAP 71122</a:t>
            </a:r>
            <a:endParaRPr lang="it-IT" sz="1400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340648" y="3429000"/>
            <a:ext cx="7399704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Descrizione iniziativa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3" name="Ovale 2"/>
          <p:cNvSpPr/>
          <p:nvPr/>
        </p:nvSpPr>
        <p:spPr>
          <a:xfrm>
            <a:off x="8676456" y="1120133"/>
            <a:ext cx="36000" cy="36000"/>
          </a:xfrm>
          <a:prstGeom prst="ellipse">
            <a:avLst/>
          </a:prstGeom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7790162" y="332656"/>
            <a:ext cx="1174326" cy="1478730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22" name="Ovale 21"/>
          <p:cNvSpPr/>
          <p:nvPr/>
        </p:nvSpPr>
        <p:spPr>
          <a:xfrm>
            <a:off x="8676456" y="1124744"/>
            <a:ext cx="36000" cy="36000"/>
          </a:xfrm>
          <a:prstGeom prst="ellipse">
            <a:avLst/>
          </a:prstGeom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251520" y="3789040"/>
            <a:ext cx="74888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400" i="1" dirty="0" smtClean="0"/>
              <a:t>Interventi per il rafforzamento della sicurezza passiva del palazzo di giustizia </a:t>
            </a:r>
            <a:endParaRPr lang="it-IT" sz="1400" i="1" dirty="0"/>
          </a:p>
        </p:txBody>
      </p:sp>
    </p:spTree>
    <p:extLst>
      <p:ext uri="{BB962C8B-B14F-4D97-AF65-F5344CB8AC3E}">
        <p14:creationId xmlns:p14="http://schemas.microsoft.com/office/powerpoint/2010/main" val="27161080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276907" y="178787"/>
            <a:ext cx="6122377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DIREZIONE REGIONALE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07" y="6341746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93" y="6500813"/>
            <a:ext cx="249237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asellaDiTesto 14"/>
          <p:cNvSpPr txBox="1"/>
          <p:nvPr/>
        </p:nvSpPr>
        <p:spPr>
          <a:xfrm>
            <a:off x="276907" y="660565"/>
            <a:ext cx="7197969" cy="9465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8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Cronoprogramma dell’iniziativa: implementazione sicurezza passiva</a:t>
            </a:r>
            <a:endParaRPr lang="it-IT" sz="28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7790162" y="332656"/>
            <a:ext cx="1174326" cy="1478730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16" name="Ovale 15"/>
          <p:cNvSpPr/>
          <p:nvPr/>
        </p:nvSpPr>
        <p:spPr>
          <a:xfrm>
            <a:off x="8604448" y="1084133"/>
            <a:ext cx="36000" cy="36000"/>
          </a:xfrm>
          <a:prstGeom prst="ellipse">
            <a:avLst/>
          </a:prstGeom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5" name="Gruppo 4"/>
          <p:cNvGrpSpPr/>
          <p:nvPr/>
        </p:nvGrpSpPr>
        <p:grpSpPr>
          <a:xfrm>
            <a:off x="270734" y="1966089"/>
            <a:ext cx="8618551" cy="2525366"/>
            <a:chOff x="281319" y="2632861"/>
            <a:chExt cx="8041993" cy="2011583"/>
          </a:xfrm>
        </p:grpSpPr>
        <p:pic>
          <p:nvPicPr>
            <p:cNvPr id="2" name="Immagine 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81319" y="2636912"/>
              <a:ext cx="3056776" cy="2007532"/>
            </a:xfrm>
            <a:prstGeom prst="rect">
              <a:avLst/>
            </a:prstGeom>
          </p:spPr>
        </p:pic>
        <p:pic>
          <p:nvPicPr>
            <p:cNvPr id="3" name="Immagine 2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320151" y="2636932"/>
              <a:ext cx="3058294" cy="2007512"/>
            </a:xfrm>
            <a:prstGeom prst="rect">
              <a:avLst/>
            </a:prstGeom>
          </p:spPr>
        </p:pic>
        <p:pic>
          <p:nvPicPr>
            <p:cNvPr id="4" name="Immagine 3"/>
            <p:cNvPicPr>
              <a:picLocks noChangeAspect="1"/>
            </p:cNvPicPr>
            <p:nvPr/>
          </p:nvPicPr>
          <p:blipFill rotWithShape="1">
            <a:blip r:embed="rId8"/>
            <a:srcRect r="36223"/>
            <a:stretch/>
          </p:blipFill>
          <p:spPr>
            <a:xfrm>
              <a:off x="6376927" y="2632861"/>
              <a:ext cx="1946385" cy="2007532"/>
            </a:xfrm>
            <a:prstGeom prst="rect">
              <a:avLst/>
            </a:prstGeom>
          </p:spPr>
        </p:pic>
      </p:grpSp>
      <p:sp>
        <p:nvSpPr>
          <p:cNvPr id="13" name="CasellaDiTesto 12"/>
          <p:cNvSpPr txBox="1"/>
          <p:nvPr/>
        </p:nvSpPr>
        <p:spPr>
          <a:xfrm>
            <a:off x="277507" y="4950170"/>
            <a:ext cx="7197969" cy="2386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1000" b="1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Fine lavori maggio 2022</a:t>
            </a:r>
            <a:endParaRPr lang="it-IT" sz="1000" b="1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1266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</TotalTime>
  <Words>133</Words>
  <Application>Microsoft Office PowerPoint</Application>
  <PresentationFormat>Presentazione su schermo (4:3)</PresentationFormat>
  <Paragraphs>17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Dotum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CARDU MARIO</dc:creator>
  <cp:lastModifiedBy>ARDITO DAVIDE</cp:lastModifiedBy>
  <cp:revision>104</cp:revision>
  <cp:lastPrinted>2018-10-24T13:20:37Z</cp:lastPrinted>
  <dcterms:created xsi:type="dcterms:W3CDTF">2018-05-11T09:33:25Z</dcterms:created>
  <dcterms:modified xsi:type="dcterms:W3CDTF">2021-12-15T15:38:47Z</dcterms:modified>
</cp:coreProperties>
</file>