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7" autoAdjust="0"/>
    <p:restoredTop sz="94643" autoAdjust="0"/>
  </p:normalViewPr>
  <p:slideViewPr>
    <p:cSldViewPr>
      <p:cViewPr varScale="1">
        <p:scale>
          <a:sx n="69" d="100"/>
          <a:sy n="69" d="100"/>
        </p:scale>
        <p:origin x="183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01/12/2021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251520" y="5355213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pubblici;</a:t>
            </a:r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</a:t>
            </a:r>
            <a:r>
              <a:rPr lang="it-IT" dirty="0" smtClean="0"/>
              <a:t>pubblici</a:t>
            </a:r>
            <a:endParaRPr lang="it-IT" dirty="0"/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38238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745566"/>
            <a:ext cx="7382385" cy="70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Iniziativa: Protocollo di Intesa per l’ampliamento e adeguamento funzionale della sede della Questura di Andria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217857"/>
            <a:ext cx="7382386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577897"/>
            <a:ext cx="74487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1) Ministero </a:t>
            </a:r>
            <a:r>
              <a:rPr lang="it-IT" sz="1400" dirty="0" smtClean="0"/>
              <a:t>dell’Interno</a:t>
            </a:r>
            <a:endParaRPr lang="it-IT" sz="1400" dirty="0"/>
          </a:p>
          <a:p>
            <a:r>
              <a:rPr lang="it-IT" sz="1400" dirty="0"/>
              <a:t>2) Agenzia del Demanio</a:t>
            </a:r>
          </a:p>
          <a:p>
            <a:r>
              <a:rPr lang="it-IT" sz="1400" dirty="0"/>
              <a:t>3) </a:t>
            </a:r>
            <a:r>
              <a:rPr lang="it-IT" sz="1400" dirty="0" smtClean="0"/>
              <a:t>Comune di Andria</a:t>
            </a:r>
          </a:p>
          <a:p>
            <a:endParaRPr lang="it-IT" sz="1400" dirty="0">
              <a:solidFill>
                <a:srgbClr val="FF0000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340648" y="4908641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40648" y="1521657"/>
            <a:ext cx="737080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 coinvolti: Commissariato P.S. Andria (scheda BAB0616)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7" y="1875820"/>
            <a:ext cx="73176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Stabile sito in Andria (BT) alla via Rossini, 52,  CAP 76123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40648" y="3324465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3" name="Ovale 2"/>
          <p:cNvSpPr/>
          <p:nvPr/>
        </p:nvSpPr>
        <p:spPr>
          <a:xfrm>
            <a:off x="8676456" y="1120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2" name="Ovale 21"/>
          <p:cNvSpPr/>
          <p:nvPr/>
        </p:nvSpPr>
        <p:spPr>
          <a:xfrm>
            <a:off x="8676456" y="1124744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251520" y="3699029"/>
            <a:ext cx="74888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400" dirty="0" smtClean="0">
                <a:latin typeface="+mj-lt"/>
                <a:ea typeface="Arial Unicode MS"/>
              </a:rPr>
              <a:t>Esecuzione di lavori di ampliamento e adeguamento dell’immobile da adibire a sede della locale Questura su un suolo di proprietà del Comune di Andria, a valere sui fondi stanziati dallo Stato a scomputo dei futuri canoni di locazione e con assegnazione della funzione di Stazione appaltante al Comune di Andria. La durata del contratto di locazione è commisurato all’importo finanziato al canone congruito.</a:t>
            </a:r>
            <a:endParaRPr lang="it-IT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12237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9465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dell’iniziativa: ampliamento e adeguamento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1" name="Ovale 10"/>
          <p:cNvSpPr/>
          <p:nvPr/>
        </p:nvSpPr>
        <p:spPr>
          <a:xfrm>
            <a:off x="8676456" y="1120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6" name="Ovale 15"/>
          <p:cNvSpPr/>
          <p:nvPr/>
        </p:nvSpPr>
        <p:spPr>
          <a:xfrm>
            <a:off x="8676456" y="1124744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124" y="2372673"/>
            <a:ext cx="8534332" cy="206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182</Words>
  <Application>Microsoft Office PowerPoint</Application>
  <PresentationFormat>Presentazione su schermo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Arial Unicode MS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ABBATE PASQUALE</cp:lastModifiedBy>
  <cp:revision>118</cp:revision>
  <cp:lastPrinted>2018-10-24T13:20:37Z</cp:lastPrinted>
  <dcterms:created xsi:type="dcterms:W3CDTF">2018-05-11T09:33:25Z</dcterms:created>
  <dcterms:modified xsi:type="dcterms:W3CDTF">2021-12-01T13:51:38Z</dcterms:modified>
</cp:coreProperties>
</file>