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7" autoAdjust="0"/>
    <p:restoredTop sz="94643" autoAdjust="0"/>
  </p:normalViewPr>
  <p:slideViewPr>
    <p:cSldViewPr>
      <p:cViewPr varScale="1">
        <p:scale>
          <a:sx n="69" d="100"/>
          <a:sy n="69" d="100"/>
        </p:scale>
        <p:origin x="15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09/12/2021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322755" y="5542497"/>
            <a:ext cx="39612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Attivazione </a:t>
            </a:r>
            <a:r>
              <a:rPr lang="it-IT" dirty="0"/>
              <a:t>di Investimenti pubblici;</a:t>
            </a:r>
          </a:p>
          <a:p>
            <a:r>
              <a:rPr lang="it-IT" dirty="0"/>
              <a:t>Migliore e più efficiente allocazione delle P.A.;</a:t>
            </a:r>
          </a:p>
          <a:p>
            <a:r>
              <a:rPr lang="it-IT" dirty="0"/>
              <a:t>Risparmi di spesa;</a:t>
            </a:r>
          </a:p>
          <a:p>
            <a:r>
              <a:rPr lang="it-IT" dirty="0"/>
              <a:t>Razionalizzazione degli assetti patrimoniali </a:t>
            </a:r>
            <a:r>
              <a:rPr lang="it-IT" dirty="0" smtClean="0"/>
              <a:t>pubblici</a:t>
            </a:r>
            <a:r>
              <a:rPr lang="it-IT" dirty="0"/>
              <a:t>.</a:t>
            </a:r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7382385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PUGLIA E BASILICATA …..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620688"/>
            <a:ext cx="7382385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Protocolli di Intesa per la realizzazione del Polo della Giustizia di Bari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57966" y="2204864"/>
            <a:ext cx="7382386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91612" y="2549222"/>
            <a:ext cx="71607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1) </a:t>
            </a:r>
            <a:r>
              <a:rPr lang="it-IT" sz="1400" dirty="0"/>
              <a:t>Ministero della Giustizia</a:t>
            </a:r>
          </a:p>
          <a:p>
            <a:r>
              <a:rPr lang="it-IT" sz="1400" dirty="0"/>
              <a:t>2) Agenzia del Demanio</a:t>
            </a:r>
          </a:p>
          <a:p>
            <a:r>
              <a:rPr lang="it-IT" sz="1400" dirty="0"/>
              <a:t>3) Città metropolitana di Bari</a:t>
            </a:r>
          </a:p>
          <a:p>
            <a:r>
              <a:rPr lang="it-IT" sz="1400" dirty="0"/>
              <a:t>4) Comune di Bari</a:t>
            </a:r>
          </a:p>
          <a:p>
            <a:r>
              <a:rPr lang="it-IT" sz="1400" dirty="0"/>
              <a:t>5) Provveditorato interregionale alle OO.PP. per la Campania, Molise, Puglia e Basilicata</a:t>
            </a:r>
          </a:p>
          <a:p>
            <a:r>
              <a:rPr lang="it-IT" sz="1400" dirty="0"/>
              <a:t>6) Corte di Appello di Bari</a:t>
            </a:r>
          </a:p>
          <a:p>
            <a:r>
              <a:rPr lang="it-IT" sz="1400" dirty="0"/>
              <a:t>7) Procura Generale della Repubblica presso la Corte d'Appello di Bari</a:t>
            </a:r>
          </a:p>
          <a:p>
            <a:r>
              <a:rPr lang="it-IT" sz="1400" dirty="0"/>
              <a:t>8) Ministero delle Infrastrutture  e dei Trasporti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352430" y="5186149"/>
            <a:ext cx="7387921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52431" y="1052736"/>
            <a:ext cx="7387921" cy="7003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Immobili demaniali coinvolti: Ex Caserme Milano e Capozzi (scheda BAB0400/parte)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95347" y="1700808"/>
            <a:ext cx="71569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Complessi immobiliari Ex Caserme </a:t>
            </a:r>
            <a:r>
              <a:rPr lang="it-IT" sz="1400" dirty="0"/>
              <a:t>“Milano” </a:t>
            </a:r>
            <a:r>
              <a:rPr lang="it-IT" sz="1400" dirty="0" smtClean="0"/>
              <a:t>e </a:t>
            </a:r>
            <a:r>
              <a:rPr lang="it-IT" sz="1400" dirty="0"/>
              <a:t>“Capozzi ” </a:t>
            </a:r>
            <a:r>
              <a:rPr lang="it-IT" sz="1400" dirty="0" smtClean="0"/>
              <a:t>siti in Bari alla C.da Vassallo, Via Alberotanza, s.n.c., CAP 70125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340648" y="4365104"/>
            <a:ext cx="7399704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61818" y="4705980"/>
            <a:ext cx="7190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L</a:t>
            </a:r>
            <a:r>
              <a:rPr lang="it-IT" sz="1400" dirty="0" smtClean="0"/>
              <a:t>ocalizzazione </a:t>
            </a:r>
            <a:r>
              <a:rPr lang="it-IT" sz="1400" dirty="0"/>
              <a:t>degli uffici giudiziari (penali e civili) in un unico polo metropolitano da realizzare presso le Caserme dismesse “Capozzi” e “Milano” di </a:t>
            </a:r>
            <a:r>
              <a:rPr lang="it-IT" sz="1400" dirty="0" smtClean="0"/>
              <a:t>Bari.</a:t>
            </a:r>
            <a:endParaRPr lang="it-IT" dirty="0"/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790162" y="332656"/>
            <a:ext cx="1174326" cy="147873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3" name="Ovale 2"/>
          <p:cNvSpPr/>
          <p:nvPr/>
        </p:nvSpPr>
        <p:spPr>
          <a:xfrm>
            <a:off x="8748464" y="1138133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6122377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</a:t>
            </a:r>
            <a:r>
              <a:rPr lang="it-IT" sz="2800" spc="-138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: realizzazione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790162" y="332656"/>
            <a:ext cx="1174326" cy="147873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14" name="Ovale 13"/>
          <p:cNvSpPr/>
          <p:nvPr/>
        </p:nvSpPr>
        <p:spPr>
          <a:xfrm>
            <a:off x="8748464" y="1138133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993" y="1877834"/>
            <a:ext cx="8786201" cy="309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204</Words>
  <Application>Microsoft Office PowerPoint</Application>
  <PresentationFormat>Presentazione su schermo (4:3)</PresentationFormat>
  <Paragraphs>24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Dotum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ABBATE PASQUALE</cp:lastModifiedBy>
  <cp:revision>98</cp:revision>
  <cp:lastPrinted>2018-10-24T13:20:37Z</cp:lastPrinted>
  <dcterms:created xsi:type="dcterms:W3CDTF">2018-05-11T09:33:25Z</dcterms:created>
  <dcterms:modified xsi:type="dcterms:W3CDTF">2021-12-09T08:05:32Z</dcterms:modified>
</cp:coreProperties>
</file>