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11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394763" y="5458114"/>
            <a:ext cx="6078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Rivitalizzazione di un immobile di proprietà compartecipata da soggetto pubblico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2383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TOSCANA E UMBRIA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Protocollo di Intesa per la valorizzazione dell’Hotel Subasio di Assisi  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7" y="2348880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50091" y="2810286"/>
            <a:ext cx="52300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Agenzia del Demanio</a:t>
            </a:r>
          </a:p>
          <a:p>
            <a:r>
              <a:rPr lang="it-IT" sz="1400" dirty="0" smtClean="0"/>
              <a:t>Comune di</a:t>
            </a:r>
            <a:r>
              <a:rPr lang="it-IT" sz="1400" dirty="0"/>
              <a:t> </a:t>
            </a:r>
            <a:r>
              <a:rPr lang="it-IT" sz="1400" dirty="0" smtClean="0"/>
              <a:t>Assisi</a:t>
            </a:r>
          </a:p>
          <a:p>
            <a:r>
              <a:rPr lang="it-IT" sz="1400" dirty="0" smtClean="0"/>
              <a:t>Azienda Pubblica di servizi alla persona «Casa di riposo Andrea Rossi»</a:t>
            </a:r>
            <a:endParaRPr lang="it-IT" sz="1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32252" y="5029659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309772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Nessun immobile demaniale coinvolto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41983" y="3611415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87040" y="4005189"/>
            <a:ext cx="6434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L’iniziativa è finalizzata alla valorizzazione </a:t>
            </a:r>
            <a:r>
              <a:rPr lang="it-IT" sz="1400" dirty="0" smtClean="0"/>
              <a:t>di un </a:t>
            </a:r>
            <a:r>
              <a:rPr lang="it-IT" sz="1400" dirty="0" smtClean="0"/>
              <a:t>bene </a:t>
            </a:r>
            <a:r>
              <a:rPr lang="it-IT" sz="1400" dirty="0" smtClean="0"/>
              <a:t>immobile posto nel centro storico della rinomata cittadina umbra che affaccia </a:t>
            </a:r>
            <a:r>
              <a:rPr lang="it-IT" sz="1400" dirty="0" smtClean="0"/>
              <a:t>sulla Basilica di San Francesco d’Assisi</a:t>
            </a:r>
            <a:endParaRPr lang="it-IT" sz="1400" dirty="0"/>
          </a:p>
        </p:txBody>
      </p:sp>
      <p:pic>
        <p:nvPicPr>
          <p:cNvPr id="19" name="Picture 2" descr="Untitled P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561" y="183613"/>
            <a:ext cx="1283842" cy="149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vale 19"/>
          <p:cNvSpPr/>
          <p:nvPr/>
        </p:nvSpPr>
        <p:spPr>
          <a:xfrm>
            <a:off x="8316416" y="764704"/>
            <a:ext cx="28800" cy="288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311011" y="1755228"/>
            <a:ext cx="744723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L’immobile coinvolto è l’Hotel Subasio, ubicato in Assisi, di proprietà </a:t>
            </a:r>
            <a:r>
              <a:rPr lang="it-IT" sz="1400" dirty="0"/>
              <a:t>dell’ Azienda Pubblica di </a:t>
            </a:r>
            <a:r>
              <a:rPr lang="it-IT" sz="1400" dirty="0" smtClean="0"/>
              <a:t>servizi</a:t>
            </a:r>
          </a:p>
          <a:p>
            <a:r>
              <a:rPr lang="it-IT" sz="1400" dirty="0" smtClean="0"/>
              <a:t>alla </a:t>
            </a:r>
            <a:r>
              <a:rPr lang="it-IT" sz="1400" dirty="0"/>
              <a:t>persona «Casa di riposo Andrea Rossi</a:t>
            </a:r>
            <a:r>
              <a:rPr lang="it-IT" sz="1400" dirty="0" smtClean="0"/>
              <a:t>», compartecipata dal Comune di Assisi</a:t>
            </a:r>
            <a:endParaRPr lang="it-IT" sz="1400" dirty="0"/>
          </a:p>
          <a:p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31942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TOSCANE E UMBRIA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1473163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11" name="Picture 2" descr="Untitled P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561" y="183613"/>
            <a:ext cx="1283842" cy="149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e 11"/>
          <p:cNvSpPr/>
          <p:nvPr/>
        </p:nvSpPr>
        <p:spPr>
          <a:xfrm>
            <a:off x="8316416" y="764704"/>
            <a:ext cx="28800" cy="288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457186" y="2947062"/>
          <a:ext cx="8229629" cy="1832238"/>
        </p:xfrm>
        <a:graphic>
          <a:graphicData uri="http://schemas.openxmlformats.org/drawingml/2006/table">
            <a:tbl>
              <a:tblPr/>
              <a:tblGrid>
                <a:gridCol w="890237">
                  <a:extLst>
                    <a:ext uri="{9D8B030D-6E8A-4147-A177-3AD203B41FA5}">
                      <a16:colId xmlns:a16="http://schemas.microsoft.com/office/drawing/2014/main" val="370368776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65429341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30981134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60974010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78735715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938373954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660426978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13873918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25473505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54346599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676170064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70108370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213457192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26443923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2881019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48745755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37064590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91355222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20344258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88296627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90774298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7431951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78935952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63245682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3444593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91395905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934988934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83587491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07529051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78321386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70871331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3139257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29981036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242289242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60311245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64079738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12378732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6237345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63807386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0206680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81778022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85638667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20417496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89199051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96948978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20100132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264417999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66546849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54760561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47228829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14806728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29703529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102930642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201895093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916067578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01403818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255038675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13542139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19322212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53859693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718462604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428984306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01862224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41427127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48600993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282953401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566674674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12288005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22086183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1746360832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416384980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331079257"/>
                    </a:ext>
                  </a:extLst>
                </a:gridCol>
                <a:gridCol w="101936">
                  <a:extLst>
                    <a:ext uri="{9D8B030D-6E8A-4147-A177-3AD203B41FA5}">
                      <a16:colId xmlns:a16="http://schemas.microsoft.com/office/drawing/2014/main" val="2703094197"/>
                    </a:ext>
                  </a:extLst>
                </a:gridCol>
              </a:tblGrid>
              <a:tr h="101936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671722"/>
                  </a:ext>
                </a:extLst>
              </a:tr>
              <a:tr h="985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AZIONI DEL PIANO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2021</a:t>
                      </a:r>
                    </a:p>
                  </a:txBody>
                  <a:tcPr marL="3398" marR="3398" marT="33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2022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2023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2024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2025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2026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001539"/>
                  </a:ext>
                </a:extLst>
              </a:tr>
              <a:tr h="101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856279"/>
                  </a:ext>
                </a:extLst>
              </a:tr>
              <a:tr h="21066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SOTTOSCRIZIONE INTESE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717849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2492"/>
                  </a:ext>
                </a:extLst>
              </a:tr>
              <a:tr h="2140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VALUTAZIONE IMMOBILE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302335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415965"/>
                  </a:ext>
                </a:extLst>
              </a:tr>
              <a:tr h="21066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GARA PUBBLICA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94446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03624"/>
                  </a:ext>
                </a:extLst>
              </a:tr>
              <a:tr h="21066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AFFIDAMENTO A TERZI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94539"/>
                  </a:ext>
                </a:extLst>
              </a:tr>
              <a:tr h="98538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868559"/>
                  </a:ext>
                </a:extLst>
              </a:tr>
              <a:tr h="101936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256274"/>
                  </a:ext>
                </a:extLst>
              </a:tr>
              <a:tr h="198774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it-IT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ATTIVITA' DEL TAVOLO TECNICO</a:t>
                      </a:r>
                    </a:p>
                  </a:txBody>
                  <a:tcPr marL="3398" marR="3398" marT="3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8" marR="3398" marT="3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9254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747</Words>
  <Application>Microsoft Office PowerPoint</Application>
  <PresentationFormat>Presentazione su schermo (4:3)</PresentationFormat>
  <Paragraphs>609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VADALA' ANTONELLA</cp:lastModifiedBy>
  <cp:revision>80</cp:revision>
  <cp:lastPrinted>2018-10-24T13:20:37Z</cp:lastPrinted>
  <dcterms:created xsi:type="dcterms:W3CDTF">2018-05-11T09:33:25Z</dcterms:created>
  <dcterms:modified xsi:type="dcterms:W3CDTF">2021-12-16T09:16:02Z</dcterms:modified>
</cp:coreProperties>
</file>