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28648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296596" y="5557155"/>
            <a:ext cx="72732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endParaRPr lang="it-IT" dirty="0" smtClean="0"/>
          </a:p>
          <a:p>
            <a:r>
              <a:rPr lang="it-IT" dirty="0" smtClean="0"/>
              <a:t>Migliore </a:t>
            </a:r>
            <a:r>
              <a:rPr lang="it-IT" dirty="0"/>
              <a:t>e più efficiente allocazione delle P.A</a:t>
            </a:r>
            <a:r>
              <a:rPr lang="it-IT" dirty="0" smtClean="0"/>
              <a:t>. coinvolte;</a:t>
            </a:r>
            <a:endParaRPr lang="it-IT" dirty="0"/>
          </a:p>
          <a:p>
            <a:r>
              <a:rPr lang="it-IT" dirty="0" smtClean="0"/>
              <a:t>Aumento di valore del </a:t>
            </a:r>
            <a:r>
              <a:rPr lang="it-IT" smtClean="0"/>
              <a:t>compendio </a:t>
            </a:r>
            <a:r>
              <a:rPr lang="it-IT" smtClean="0"/>
              <a:t>demaniale.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7192431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TOSCANA E UMBRIA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49223" y="692497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Protocollo di Intesa per ridefinire assetto proprietario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" y="6429201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57965" y="2230725"/>
            <a:ext cx="7192433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05817" y="2596277"/>
            <a:ext cx="7169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Agenzia del Demanio </a:t>
            </a:r>
            <a:endParaRPr lang="it-IT" sz="1400" dirty="0" smtClean="0"/>
          </a:p>
          <a:p>
            <a:r>
              <a:rPr lang="it-IT" sz="1400" dirty="0" smtClean="0"/>
              <a:t>Ente </a:t>
            </a:r>
            <a:r>
              <a:rPr lang="it-IT" sz="1400" dirty="0"/>
              <a:t>Parrocchia di San Lorenzo a Firenze</a:t>
            </a:r>
          </a:p>
          <a:p>
            <a:r>
              <a:rPr lang="it-IT" sz="1400" dirty="0" smtClean="0"/>
              <a:t>Ministero </a:t>
            </a:r>
            <a:r>
              <a:rPr lang="it-IT" sz="1400" dirty="0"/>
              <a:t>per i beni e le attività culturali e per il turismo – Direzione </a:t>
            </a:r>
            <a:r>
              <a:rPr lang="it-IT" sz="1400" dirty="0" smtClean="0"/>
              <a:t>Generale Biblioteche </a:t>
            </a:r>
            <a:r>
              <a:rPr lang="it-IT" sz="1400" dirty="0"/>
              <a:t>e Istituti </a:t>
            </a:r>
            <a:r>
              <a:rPr lang="it-IT" sz="1400" dirty="0" smtClean="0"/>
              <a:t>Culturali  e  Direzione Musei del Bargello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39135" y="5329981"/>
            <a:ext cx="7218147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52429" y="1221924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Immobile coinvolto: </a:t>
            </a:r>
            <a:r>
              <a:rPr lang="it-IT" sz="2000" b="1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Biblioteca Laurenziana e Cappelle Medicee</a:t>
            </a:r>
            <a:endParaRPr lang="it-IT" sz="2000" b="1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6062" y="1644602"/>
            <a:ext cx="7197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Trattasi del complesso della Basilica di San Lorenzo, Biblioteca Laurenziana e Cappelle Medicee, ubicato nel centro storico della città di Firenze,  p.zza San Lorenzo n° 9.</a:t>
            </a:r>
            <a:endParaRPr lang="it-IT" sz="1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77160" y="4005055"/>
            <a:ext cx="72268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Il </a:t>
            </a:r>
            <a:r>
              <a:rPr lang="it-IT" sz="1400" dirty="0"/>
              <a:t>presente Protocollo d’Intesa </a:t>
            </a:r>
            <a:r>
              <a:rPr lang="it-IT" sz="1400" dirty="0" smtClean="0"/>
              <a:t>è finalizzato </a:t>
            </a:r>
            <a:r>
              <a:rPr lang="it-IT" sz="1400" dirty="0"/>
              <a:t>a definire l'assetto proprietario del Complesso Laurenziano consolidando le reciproche proprietà ossia quella della Parrocchia di San Lorenzo e </a:t>
            </a:r>
            <a:r>
              <a:rPr lang="it-IT" sz="1400" dirty="0" smtClean="0"/>
              <a:t>quella Demaniale. Nello specifico il protocollo stabilisce le porzioni che, attraverso un atto di permuta in perfetto equilibrio economico, ciascun soggetto, rispettivamente, cede e acquisisce al fine di soddisfare </a:t>
            </a:r>
            <a:r>
              <a:rPr lang="it-IT" sz="1400" dirty="0"/>
              <a:t>le esigenze funzionali di entrambi i soggetti coinvolti. </a:t>
            </a:r>
          </a:p>
        </p:txBody>
      </p:sp>
      <p:pic>
        <p:nvPicPr>
          <p:cNvPr id="19" name="Picture 2" descr="U:\DOSSIER DIMORE\DOSSIER NUOVO FORMAT febbraio 2014\materiale di lavoro_schede\Toscana.jpg"/>
          <p:cNvPicPr>
            <a:picLocks noChangeAspect="1" noChangeArrowheads="1"/>
          </p:cNvPicPr>
          <p:nvPr/>
        </p:nvPicPr>
        <p:blipFill>
          <a:blip r:embed="rId4" cstate="screen">
            <a:grayscl/>
          </a:blip>
          <a:srcRect/>
          <a:stretch>
            <a:fillRect/>
          </a:stretch>
        </p:blipFill>
        <p:spPr bwMode="auto">
          <a:xfrm>
            <a:off x="7667872" y="342132"/>
            <a:ext cx="1262343" cy="1466241"/>
          </a:xfrm>
          <a:prstGeom prst="rect">
            <a:avLst/>
          </a:prstGeom>
          <a:noFill/>
        </p:spPr>
      </p:pic>
      <p:sp>
        <p:nvSpPr>
          <p:cNvPr id="20" name="Ovale 19"/>
          <p:cNvSpPr/>
          <p:nvPr/>
        </p:nvSpPr>
        <p:spPr>
          <a:xfrm>
            <a:off x="8130832" y="764704"/>
            <a:ext cx="45719" cy="464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267" tIns="39134" rIns="78267" bIns="39134" anchor="ctr"/>
          <a:lstStyle/>
          <a:p>
            <a:pPr algn="ctr" defTabSz="902207"/>
            <a:endParaRPr lang="it-IT" sz="1758"/>
          </a:p>
        </p:txBody>
      </p:sp>
      <p:sp>
        <p:nvSpPr>
          <p:cNvPr id="21" name="CasellaDiTesto 20"/>
          <p:cNvSpPr txBox="1"/>
          <p:nvPr/>
        </p:nvSpPr>
        <p:spPr>
          <a:xfrm>
            <a:off x="352743" y="3604975"/>
            <a:ext cx="7208416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276907" y="178787"/>
            <a:ext cx="7319429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TOSCANA E UMBRIA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51520" y="817413"/>
            <a:ext cx="7272808" cy="515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 di riassetto proprietario</a:t>
            </a:r>
            <a:endParaRPr lang="it-IT" sz="2800" dirty="0">
              <a:solidFill>
                <a:srgbClr val="FF0000"/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11" name="Picture 2" descr="U:\DOSSIER DIMORE\DOSSIER NUOVO FORMAT febbraio 2014\materiale di lavoro_schede\Toscana.jpg"/>
          <p:cNvPicPr>
            <a:picLocks noChangeAspect="1" noChangeArrowheads="1"/>
          </p:cNvPicPr>
          <p:nvPr/>
        </p:nvPicPr>
        <p:blipFill>
          <a:blip r:embed="rId6" cstate="screen">
            <a:grayscl/>
          </a:blip>
          <a:srcRect/>
          <a:stretch>
            <a:fillRect/>
          </a:stretch>
        </p:blipFill>
        <p:spPr bwMode="auto">
          <a:xfrm>
            <a:off x="7667872" y="342132"/>
            <a:ext cx="1262343" cy="1466241"/>
          </a:xfrm>
          <a:prstGeom prst="rect">
            <a:avLst/>
          </a:prstGeom>
          <a:noFill/>
        </p:spPr>
      </p:pic>
      <p:sp>
        <p:nvSpPr>
          <p:cNvPr id="12" name="Ovale 11"/>
          <p:cNvSpPr/>
          <p:nvPr/>
        </p:nvSpPr>
        <p:spPr>
          <a:xfrm>
            <a:off x="8130832" y="764704"/>
            <a:ext cx="45719" cy="464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267" tIns="39134" rIns="78267" bIns="39134" anchor="ctr"/>
          <a:lstStyle/>
          <a:p>
            <a:pPr algn="ctr" defTabSz="902207"/>
            <a:endParaRPr lang="it-IT" sz="1758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787445"/>
              </p:ext>
            </p:extLst>
          </p:nvPr>
        </p:nvGraphicFramePr>
        <p:xfrm>
          <a:off x="1475656" y="1927316"/>
          <a:ext cx="5327873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Foglio di lavoro" r:id="rId7" imgW="5343585" imgH="1419096" progId="Excel.Sheet.12">
                  <p:embed/>
                </p:oleObj>
              </mc:Choice>
              <mc:Fallback>
                <p:oleObj name="Foglio di lavoro" r:id="rId7" imgW="5343585" imgH="1419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6" y="1927316"/>
                        <a:ext cx="5327873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126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205</Words>
  <Application>Microsoft Office PowerPoint</Application>
  <PresentationFormat>Presentazione su schermo (4:3)</PresentationFormat>
  <Paragraphs>18</Paragraphs>
  <Slides>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Dotum</vt:lpstr>
      <vt:lpstr>Tema di Office</vt:lpstr>
      <vt:lpstr>Foglio di lavoro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SIMONETTI MONIA</cp:lastModifiedBy>
  <cp:revision>109</cp:revision>
  <cp:lastPrinted>2018-10-24T13:20:37Z</cp:lastPrinted>
  <dcterms:created xsi:type="dcterms:W3CDTF">2018-05-11T09:33:25Z</dcterms:created>
  <dcterms:modified xsi:type="dcterms:W3CDTF">2021-12-15T09:46:29Z</dcterms:modified>
</cp:coreProperties>
</file>