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7" autoAdjust="0"/>
    <p:restoredTop sz="94643" autoAdjust="0"/>
  </p:normalViewPr>
  <p:slideViewPr>
    <p:cSldViewPr>
      <p:cViewPr>
        <p:scale>
          <a:sx n="75" d="100"/>
          <a:sy n="75" d="100"/>
        </p:scale>
        <p:origin x="2718" y="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277126" y="5458114"/>
            <a:ext cx="39612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Migliore </a:t>
            </a:r>
            <a:r>
              <a:rPr lang="it-IT" dirty="0"/>
              <a:t>e più efficiente allocazione delle P.A.;</a:t>
            </a:r>
          </a:p>
          <a:p>
            <a:r>
              <a:rPr lang="it-IT" dirty="0"/>
              <a:t>Risparmi di spesa;</a:t>
            </a:r>
          </a:p>
          <a:p>
            <a:r>
              <a:rPr lang="it-IT" dirty="0"/>
              <a:t>Razionalizzazione degli assetti patrimoniali pubblici</a:t>
            </a:r>
            <a:r>
              <a:rPr lang="it-IT" dirty="0" smtClean="0"/>
              <a:t>;</a:t>
            </a:r>
          </a:p>
          <a:p>
            <a:r>
              <a:rPr lang="it-IT" dirty="0" smtClean="0"/>
              <a:t>Riqualificazione </a:t>
            </a:r>
            <a:r>
              <a:rPr lang="it-IT" dirty="0"/>
              <a:t>patrimonio </a:t>
            </a:r>
            <a:r>
              <a:rPr lang="it-IT" dirty="0" smtClean="0"/>
              <a:t>culturale</a:t>
            </a:r>
            <a:endParaRPr lang="it-IT" dirty="0"/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8390497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PIEMONTE E VALLE D’AOSTA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745566"/>
            <a:ext cx="719796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Protocollo di Intesa  per la razionalizzazione 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57967" y="2145108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77126" y="2606514"/>
            <a:ext cx="18557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Agenzia del Demanio</a:t>
            </a:r>
          </a:p>
          <a:p>
            <a:r>
              <a:rPr lang="it-IT" sz="1400" dirty="0" smtClean="0"/>
              <a:t>Ministero della Difesa</a:t>
            </a:r>
          </a:p>
          <a:p>
            <a:r>
              <a:rPr lang="it-IT" sz="1400" dirty="0" smtClean="0"/>
              <a:t>Ministero della Cultura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332252" y="5029659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352431" y="1309772"/>
            <a:ext cx="719796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Immobili demaniali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95348" y="1808373"/>
            <a:ext cx="7286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Torino - Caserma </a:t>
            </a:r>
            <a:r>
              <a:rPr lang="it-IT" sz="1400" i="1" dirty="0" err="1" smtClean="0"/>
              <a:t>Amione</a:t>
            </a:r>
            <a:r>
              <a:rPr lang="it-IT" sz="1400" dirty="0" smtClean="0"/>
              <a:t>  sita in Piazza Rivoli e Caserma </a:t>
            </a:r>
            <a:r>
              <a:rPr lang="it-IT" sz="1400" i="1" dirty="0" err="1" smtClean="0"/>
              <a:t>Dabormida</a:t>
            </a:r>
            <a:r>
              <a:rPr lang="it-IT" sz="1400" i="1" dirty="0" smtClean="0"/>
              <a:t> </a:t>
            </a:r>
            <a:r>
              <a:rPr lang="it-IT" sz="1400" dirty="0" smtClean="0"/>
              <a:t>sita in corso Unione Sovietica </a:t>
            </a:r>
            <a:endParaRPr lang="it-IT" sz="14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41983" y="3611415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77126" y="4005189"/>
            <a:ext cx="6921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/>
              <a:t>Dismissione della Caserma </a:t>
            </a:r>
            <a:r>
              <a:rPr lang="it-IT" sz="1400" dirty="0" err="1"/>
              <a:t>Amione</a:t>
            </a:r>
            <a:r>
              <a:rPr lang="it-IT" sz="1400" dirty="0"/>
              <a:t>, anche per Lotti, mediante trasferimento delle funzioni ivi insediate presso la Caserma </a:t>
            </a:r>
            <a:r>
              <a:rPr lang="it-IT" sz="1400" dirty="0" err="1"/>
              <a:t>Dabormida</a:t>
            </a:r>
            <a:r>
              <a:rPr lang="it-IT" sz="1400" dirty="0"/>
              <a:t> da rifunzionalizzare a cura e spese dell'Agenzia. </a:t>
            </a:r>
            <a:r>
              <a:rPr lang="it-IT" sz="1400" dirty="0" err="1"/>
              <a:t>Rifunzionalizzazione</a:t>
            </a:r>
            <a:r>
              <a:rPr lang="it-IT" sz="1400" dirty="0"/>
              <a:t> della Caserma dismessa per </a:t>
            </a:r>
            <a:r>
              <a:rPr lang="it-IT" sz="1400" dirty="0" smtClean="0"/>
              <a:t>riallocare </a:t>
            </a:r>
            <a:r>
              <a:rPr lang="it-IT" sz="1400" dirty="0"/>
              <a:t>PA in Locazione passiva e FIP con realizzazione della </a:t>
            </a:r>
            <a:r>
              <a:rPr lang="it-IT" sz="1400" dirty="0" smtClean="0"/>
              <a:t>Cittadella </a:t>
            </a:r>
            <a:r>
              <a:rPr lang="it-IT" sz="1400" dirty="0"/>
              <a:t>della Pubblica Amministrazione. </a:t>
            </a:r>
            <a:endParaRPr lang="it-IT" dirty="0"/>
          </a:p>
        </p:txBody>
      </p:sp>
      <p:grpSp>
        <p:nvGrpSpPr>
          <p:cNvPr id="4" name="Gruppo 3"/>
          <p:cNvGrpSpPr/>
          <p:nvPr/>
        </p:nvGrpSpPr>
        <p:grpSpPr>
          <a:xfrm>
            <a:off x="7760757" y="692696"/>
            <a:ext cx="987708" cy="1195562"/>
            <a:chOff x="7760757" y="692696"/>
            <a:chExt cx="987708" cy="1195562"/>
          </a:xfrm>
        </p:grpSpPr>
        <p:pic>
          <p:nvPicPr>
            <p:cNvPr id="19" name="Immagine 18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1" y="745566"/>
              <a:ext cx="936104" cy="1142692"/>
            </a:xfrm>
            <a:prstGeom prst="rect">
              <a:avLst/>
            </a:prstGeom>
          </p:spPr>
        </p:pic>
        <p:sp>
          <p:nvSpPr>
            <p:cNvPr id="3" name="CasellaDiTesto 2"/>
            <p:cNvSpPr txBox="1"/>
            <p:nvPr/>
          </p:nvSpPr>
          <p:spPr>
            <a:xfrm>
              <a:off x="7760757" y="692696"/>
              <a:ext cx="2567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000" dirty="0" smtClean="0">
                  <a:solidFill>
                    <a:srgbClr val="C00000"/>
                  </a:solidFill>
                  <a:latin typeface="Bauhaus 93" panose="04030905020B02020C02" pitchFamily="82" charset="0"/>
                </a:rPr>
                <a:t>.</a:t>
              </a:r>
              <a:endParaRPr lang="it-IT" sz="20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7" y="1288188"/>
            <a:ext cx="5832648" cy="5115092"/>
          </a:xfrm>
          <a:prstGeom prst="rect">
            <a:avLst/>
          </a:prstGeom>
        </p:spPr>
      </p:pic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395536" y="660565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</a:t>
            </a:r>
            <a:r>
              <a:rPr lang="it-IT" sz="2800" spc="-138" dirty="0" err="1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rifunzionalizzazione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grpSp>
        <p:nvGrpSpPr>
          <p:cNvPr id="11" name="Gruppo 10"/>
          <p:cNvGrpSpPr/>
          <p:nvPr/>
        </p:nvGrpSpPr>
        <p:grpSpPr>
          <a:xfrm>
            <a:off x="7760757" y="692696"/>
            <a:ext cx="987708" cy="1195562"/>
            <a:chOff x="7760757" y="692696"/>
            <a:chExt cx="987708" cy="1195562"/>
          </a:xfrm>
        </p:grpSpPr>
        <p:pic>
          <p:nvPicPr>
            <p:cNvPr id="12" name="Immagine 11"/>
            <p:cNvPicPr>
              <a:picLocks noChangeAspect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1" y="745566"/>
              <a:ext cx="936104" cy="1142692"/>
            </a:xfrm>
            <a:prstGeom prst="rect">
              <a:avLst/>
            </a:prstGeom>
          </p:spPr>
        </p:pic>
        <p:sp>
          <p:nvSpPr>
            <p:cNvPr id="14" name="CasellaDiTesto 13"/>
            <p:cNvSpPr txBox="1"/>
            <p:nvPr/>
          </p:nvSpPr>
          <p:spPr>
            <a:xfrm>
              <a:off x="7760757" y="692696"/>
              <a:ext cx="2567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000" dirty="0" smtClean="0">
                  <a:solidFill>
                    <a:srgbClr val="C00000"/>
                  </a:solidFill>
                  <a:latin typeface="Bauhaus 93" panose="04030905020B02020C02" pitchFamily="82" charset="0"/>
                </a:rPr>
                <a:t>.</a:t>
              </a:r>
              <a:endParaRPr lang="it-IT" sz="20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6" name="Rettangolo 50"/>
          <p:cNvSpPr>
            <a:spLocks noChangeArrowheads="1"/>
          </p:cNvSpPr>
          <p:nvPr/>
        </p:nvSpPr>
        <p:spPr bwMode="auto">
          <a:xfrm>
            <a:off x="357967" y="222187"/>
            <a:ext cx="8390497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PIEMONTE E VALLE D’AOSTA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146</Words>
  <Application>Microsoft Office PowerPoint</Application>
  <PresentationFormat>Presentazione su schermo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Bauhaus 93</vt:lpstr>
      <vt:lpstr>Calibri</vt:lpstr>
      <vt:lpstr>Dotum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ODDONE DANIELA MARIA</cp:lastModifiedBy>
  <cp:revision>88</cp:revision>
  <cp:lastPrinted>2018-10-24T13:20:37Z</cp:lastPrinted>
  <dcterms:created xsi:type="dcterms:W3CDTF">2018-05-11T09:33:25Z</dcterms:created>
  <dcterms:modified xsi:type="dcterms:W3CDTF">2021-12-15T14:08:55Z</dcterms:modified>
</cp:coreProperties>
</file>