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175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328596" y="5506173"/>
            <a:ext cx="3061905" cy="2160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277126" y="5458114"/>
            <a:ext cx="39612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</a:t>
            </a:r>
            <a:r>
              <a:rPr lang="it-IT" dirty="0"/>
              <a:t>di Investimenti pubblici;</a:t>
            </a:r>
          </a:p>
          <a:p>
            <a:r>
              <a:rPr lang="it-IT" dirty="0"/>
              <a:t>Migliore e più efficiente allocazione delle P.A.;</a:t>
            </a:r>
          </a:p>
          <a:p>
            <a:r>
              <a:rPr lang="it-IT" dirty="0"/>
              <a:t>Risparmi di spesa;</a:t>
            </a:r>
          </a:p>
          <a:p>
            <a:r>
              <a:rPr lang="it-IT" dirty="0"/>
              <a:t>Razionalizzazione degli assetti patrimoniali pubblici</a:t>
            </a:r>
            <a:r>
              <a:rPr lang="it-IT" dirty="0" smtClean="0"/>
              <a:t>;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6463104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SARDEGNA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Convenzione per l’esecuzione di lavori di 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manutenzione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7" y="2145108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2606514"/>
            <a:ext cx="2167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Agenzia del Demanio;</a:t>
            </a:r>
          </a:p>
          <a:p>
            <a:r>
              <a:rPr lang="it-IT" sz="1400" dirty="0" smtClean="0"/>
              <a:t>Archivio Notarile di </a:t>
            </a:r>
            <a:r>
              <a:rPr lang="it-IT" sz="1400" dirty="0"/>
              <a:t>C</a:t>
            </a:r>
            <a:r>
              <a:rPr lang="it-IT" sz="1400" dirty="0" smtClean="0"/>
              <a:t>agliari</a:t>
            </a:r>
            <a:endParaRPr lang="it-IT" sz="14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32252" y="5029659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2431" y="1309772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Immobile coinvolto: Bene di proprietà del 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Fondo 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FIP – CAB0551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8" y="1808373"/>
            <a:ext cx="6543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P</a:t>
            </a:r>
            <a:r>
              <a:rPr lang="it-IT" sz="1400" dirty="0" smtClean="0"/>
              <a:t>orzione del bene FIP, occupato dall‘Archivio </a:t>
            </a:r>
            <a:r>
              <a:rPr lang="it-IT" sz="1400" dirty="0" smtClean="0"/>
              <a:t>Notarile </a:t>
            </a:r>
            <a:r>
              <a:rPr lang="it-IT" sz="1400" dirty="0" smtClean="0"/>
              <a:t>, sito in </a:t>
            </a:r>
            <a:r>
              <a:rPr lang="it-IT" sz="1400" dirty="0"/>
              <a:t>via Lo Frasso </a:t>
            </a:r>
            <a:r>
              <a:rPr lang="it-IT" sz="1400" dirty="0" smtClean="0"/>
              <a:t>n.4, Cagliari. 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1983" y="3611415"/>
            <a:ext cx="6543608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28596" y="3958274"/>
            <a:ext cx="6434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Affidamento all’Agenzia delle attività di stazione </a:t>
            </a:r>
            <a:r>
              <a:rPr lang="it-IT" dirty="0" smtClean="0"/>
              <a:t>appaltante e tecnico-amministrative, </a:t>
            </a:r>
            <a:r>
              <a:rPr lang="it-IT" dirty="0"/>
              <a:t>finalizzate all’adeguamento normativo e mantenimento dei vani archivio di nuova acquisizione.</a:t>
            </a:r>
          </a:p>
        </p:txBody>
      </p:sp>
      <p:grpSp>
        <p:nvGrpSpPr>
          <p:cNvPr id="19" name="Gruppo 18"/>
          <p:cNvGrpSpPr/>
          <p:nvPr/>
        </p:nvGrpSpPr>
        <p:grpSpPr>
          <a:xfrm>
            <a:off x="7740352" y="231148"/>
            <a:ext cx="1067833" cy="1253636"/>
            <a:chOff x="7892146" y="1876098"/>
            <a:chExt cx="916039" cy="1085354"/>
          </a:xfrm>
        </p:grpSpPr>
        <p:pic>
          <p:nvPicPr>
            <p:cNvPr id="20" name="Immagine 1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92146" y="1876098"/>
              <a:ext cx="916039" cy="1085354"/>
            </a:xfrm>
            <a:prstGeom prst="rect">
              <a:avLst/>
            </a:prstGeom>
          </p:spPr>
        </p:pic>
        <p:sp>
          <p:nvSpPr>
            <p:cNvPr id="21" name="Ovale 20"/>
            <p:cNvSpPr/>
            <p:nvPr/>
          </p:nvSpPr>
          <p:spPr>
            <a:xfrm flipV="1">
              <a:off x="8077462" y="2636912"/>
              <a:ext cx="47255" cy="4571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6455333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SARDEGNA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6455333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</a:t>
            </a:r>
            <a:r>
              <a:rPr lang="it-IT" sz="2000" spc="-138" dirty="0">
                <a:solidFill>
                  <a:schemeClr val="bg1">
                    <a:lumMod val="50000"/>
                  </a:schemeClr>
                </a:solidFill>
                <a:ea typeface="Dotum" pitchFamily="34" charset="-127"/>
                <a:cs typeface="Arial" pitchFamily="34" charset="0"/>
              </a:rPr>
              <a:t>manutenzione ordinaria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6" name="Gruppo 15"/>
          <p:cNvGrpSpPr/>
          <p:nvPr/>
        </p:nvGrpSpPr>
        <p:grpSpPr>
          <a:xfrm>
            <a:off x="7740352" y="231148"/>
            <a:ext cx="1067833" cy="1253636"/>
            <a:chOff x="7892146" y="1876098"/>
            <a:chExt cx="916039" cy="1085354"/>
          </a:xfrm>
        </p:grpSpPr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92146" y="1876098"/>
              <a:ext cx="916039" cy="1085354"/>
            </a:xfrm>
            <a:prstGeom prst="rect">
              <a:avLst/>
            </a:prstGeom>
          </p:spPr>
        </p:pic>
        <p:sp>
          <p:nvSpPr>
            <p:cNvPr id="18" name="Ovale 17"/>
            <p:cNvSpPr/>
            <p:nvPr/>
          </p:nvSpPr>
          <p:spPr>
            <a:xfrm flipV="1">
              <a:off x="8077462" y="2636912"/>
              <a:ext cx="47255" cy="45719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445761"/>
              </p:ext>
            </p:extLst>
          </p:nvPr>
        </p:nvGraphicFramePr>
        <p:xfrm>
          <a:off x="669460" y="2132856"/>
          <a:ext cx="7502940" cy="2952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Foglio di lavoro" r:id="rId7" imgW="11525274" imgH="4533957" progId="Excel.Sheet.12">
                  <p:embed/>
                </p:oleObj>
              </mc:Choice>
              <mc:Fallback>
                <p:oleObj name="Foglio di lavoro" r:id="rId7" imgW="11525274" imgH="4533957" progId="Excel.Sheet.12">
                  <p:embed/>
                  <p:pic>
                    <p:nvPicPr>
                      <p:cNvPr id="4" name="Oggetto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9460" y="2132856"/>
                        <a:ext cx="7502940" cy="29523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125</Words>
  <Application>Microsoft Office PowerPoint</Application>
  <PresentationFormat>Presentazione su schermo (4:3)</PresentationFormat>
  <Paragraphs>18</Paragraphs>
  <Slides>2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Dotum</vt:lpstr>
      <vt:lpstr>Tema di Office</vt:lpstr>
      <vt:lpstr>Foglio di lavoro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MANCA MICHELA</cp:lastModifiedBy>
  <cp:revision>82</cp:revision>
  <cp:lastPrinted>2018-10-24T13:20:37Z</cp:lastPrinted>
  <dcterms:created xsi:type="dcterms:W3CDTF">2018-05-11T09:33:25Z</dcterms:created>
  <dcterms:modified xsi:type="dcterms:W3CDTF">2021-12-15T14:11:32Z</dcterms:modified>
</cp:coreProperties>
</file>